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4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53"/>
  </p:notesMasterIdLst>
  <p:handoutMasterIdLst>
    <p:handoutMasterId r:id="rId54"/>
  </p:handoutMasterIdLst>
  <p:sldIdLst>
    <p:sldId id="359" r:id="rId5"/>
    <p:sldId id="517" r:id="rId6"/>
    <p:sldId id="576" r:id="rId7"/>
    <p:sldId id="593" r:id="rId8"/>
    <p:sldId id="518" r:id="rId9"/>
    <p:sldId id="519" r:id="rId10"/>
    <p:sldId id="561" r:id="rId11"/>
    <p:sldId id="564" r:id="rId12"/>
    <p:sldId id="520" r:id="rId13"/>
    <p:sldId id="522" r:id="rId14"/>
    <p:sldId id="534" r:id="rId15"/>
    <p:sldId id="535" r:id="rId16"/>
    <p:sldId id="536" r:id="rId17"/>
    <p:sldId id="538" r:id="rId18"/>
    <p:sldId id="537" r:id="rId19"/>
    <p:sldId id="588" r:id="rId20"/>
    <p:sldId id="589" r:id="rId21"/>
    <p:sldId id="592" r:id="rId22"/>
    <p:sldId id="539" r:id="rId23"/>
    <p:sldId id="540" r:id="rId24"/>
    <p:sldId id="541" r:id="rId25"/>
    <p:sldId id="542" r:id="rId26"/>
    <p:sldId id="544" r:id="rId27"/>
    <p:sldId id="543" r:id="rId28"/>
    <p:sldId id="533" r:id="rId29"/>
    <p:sldId id="546" r:id="rId30"/>
    <p:sldId id="548" r:id="rId31"/>
    <p:sldId id="579" r:id="rId32"/>
    <p:sldId id="581" r:id="rId33"/>
    <p:sldId id="582" r:id="rId34"/>
    <p:sldId id="583" r:id="rId35"/>
    <p:sldId id="553" r:id="rId36"/>
    <p:sldId id="545" r:id="rId37"/>
    <p:sldId id="571" r:id="rId38"/>
    <p:sldId id="556" r:id="rId39"/>
    <p:sldId id="555" r:id="rId40"/>
    <p:sldId id="572" r:id="rId41"/>
    <p:sldId id="560" r:id="rId42"/>
    <p:sldId id="559" r:id="rId43"/>
    <p:sldId id="563" r:id="rId44"/>
    <p:sldId id="591" r:id="rId45"/>
    <p:sldId id="596" r:id="rId46"/>
    <p:sldId id="601" r:id="rId47"/>
    <p:sldId id="599" r:id="rId48"/>
    <p:sldId id="600" r:id="rId49"/>
    <p:sldId id="594" r:id="rId50"/>
    <p:sldId id="595" r:id="rId51"/>
    <p:sldId id="587" r:id="rId52"/>
  </p:sldIdLst>
  <p:sldSz cx="9756775" cy="7315200"/>
  <p:notesSz cx="7010400" cy="9296400"/>
  <p:custDataLst>
    <p:tags r:id="rId55"/>
  </p:custDataLst>
  <p:defaultTextStyle>
    <a:defPPr>
      <a:defRPr lang="en-US"/>
    </a:defPPr>
    <a:lvl1pPr marL="0" algn="l" defTabSz="975482" rtl="0" eaLnBrk="1" latinLnBrk="0" hangingPunct="1">
      <a:defRPr sz="1900" kern="1200">
        <a:solidFill>
          <a:schemeClr val="tx1"/>
        </a:solidFill>
        <a:latin typeface="+mn-lt"/>
        <a:ea typeface="+mn-ea"/>
        <a:cs typeface="+mn-cs"/>
      </a:defRPr>
    </a:lvl1pPr>
    <a:lvl2pPr marL="487741" algn="l" defTabSz="975482" rtl="0" eaLnBrk="1" latinLnBrk="0" hangingPunct="1">
      <a:defRPr sz="1900" kern="1200">
        <a:solidFill>
          <a:schemeClr val="tx1"/>
        </a:solidFill>
        <a:latin typeface="+mn-lt"/>
        <a:ea typeface="+mn-ea"/>
        <a:cs typeface="+mn-cs"/>
      </a:defRPr>
    </a:lvl2pPr>
    <a:lvl3pPr marL="975482" algn="l" defTabSz="975482" rtl="0" eaLnBrk="1" latinLnBrk="0" hangingPunct="1">
      <a:defRPr sz="1900" kern="1200">
        <a:solidFill>
          <a:schemeClr val="tx1"/>
        </a:solidFill>
        <a:latin typeface="+mn-lt"/>
        <a:ea typeface="+mn-ea"/>
        <a:cs typeface="+mn-cs"/>
      </a:defRPr>
    </a:lvl3pPr>
    <a:lvl4pPr marL="1463223" algn="l" defTabSz="975482" rtl="0" eaLnBrk="1" latinLnBrk="0" hangingPunct="1">
      <a:defRPr sz="1900" kern="1200">
        <a:solidFill>
          <a:schemeClr val="tx1"/>
        </a:solidFill>
        <a:latin typeface="+mn-lt"/>
        <a:ea typeface="+mn-ea"/>
        <a:cs typeface="+mn-cs"/>
      </a:defRPr>
    </a:lvl4pPr>
    <a:lvl5pPr marL="1950964" algn="l" defTabSz="975482" rtl="0" eaLnBrk="1" latinLnBrk="0" hangingPunct="1">
      <a:defRPr sz="1900" kern="1200">
        <a:solidFill>
          <a:schemeClr val="tx1"/>
        </a:solidFill>
        <a:latin typeface="+mn-lt"/>
        <a:ea typeface="+mn-ea"/>
        <a:cs typeface="+mn-cs"/>
      </a:defRPr>
    </a:lvl5pPr>
    <a:lvl6pPr marL="2438705" algn="l" defTabSz="975482" rtl="0" eaLnBrk="1" latinLnBrk="0" hangingPunct="1">
      <a:defRPr sz="1900" kern="1200">
        <a:solidFill>
          <a:schemeClr val="tx1"/>
        </a:solidFill>
        <a:latin typeface="+mn-lt"/>
        <a:ea typeface="+mn-ea"/>
        <a:cs typeface="+mn-cs"/>
      </a:defRPr>
    </a:lvl6pPr>
    <a:lvl7pPr marL="2926446" algn="l" defTabSz="975482" rtl="0" eaLnBrk="1" latinLnBrk="0" hangingPunct="1">
      <a:defRPr sz="1900" kern="1200">
        <a:solidFill>
          <a:schemeClr val="tx1"/>
        </a:solidFill>
        <a:latin typeface="+mn-lt"/>
        <a:ea typeface="+mn-ea"/>
        <a:cs typeface="+mn-cs"/>
      </a:defRPr>
    </a:lvl7pPr>
    <a:lvl8pPr marL="3414187" algn="l" defTabSz="975482" rtl="0" eaLnBrk="1" latinLnBrk="0" hangingPunct="1">
      <a:defRPr sz="1900" kern="1200">
        <a:solidFill>
          <a:schemeClr val="tx1"/>
        </a:solidFill>
        <a:latin typeface="+mn-lt"/>
        <a:ea typeface="+mn-ea"/>
        <a:cs typeface="+mn-cs"/>
      </a:defRPr>
    </a:lvl8pPr>
    <a:lvl9pPr marL="3901928" algn="l" defTabSz="975482"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1728" userDrawn="1">
          <p15:clr>
            <a:srgbClr val="A4A3A4"/>
          </p15:clr>
        </p15:guide>
        <p15:guide id="3" pos="307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C0D54D-5B65-2D94-05FD-D39A270D10AF}" name="Chhejom Sherpa" initials="CS" userId="S::chhejom.sherpa@un.org::fd0a0dde-a1aa-4a9d-9ec5-aa1383dc9735" providerId="AD"/>
  <p188:author id="{EFC7A2A1-118D-4A3D-5CDB-811F329C2210}" name="Sara Dias" initials="SD" userId="S::sara.peresdias@un.org::b1525ed9-d62e-43da-a3d2-31a8bcb0ef7c" providerId="AD"/>
  <p188:author id="{9FEBE6C7-BD47-AB4F-0179-D04BEA8977D7}" name="Aatreyi Mitra" initials="AM" userId="S::aatreyi.mitra@un.org::dd8cbd55-6455-4c1f-98c8-389226ee79cb" providerId="AD"/>
  <p188:author id="{40F01DCF-30CE-75F8-6015-577A52552BD9}" name="Rokhaya Yague" initials="RY" userId="S::rokhaya.yague@un.org::f020e2fd-f37b-4e7d-8bd9-5dd6625dfeb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Yvette Khoury" initials="YK" lastIdx="1" clrIdx="0">
    <p:extLst>
      <p:ext uri="{19B8F6BF-5375-455C-9EA6-DF929625EA0E}">
        <p15:presenceInfo xmlns:p15="http://schemas.microsoft.com/office/powerpoint/2012/main" userId="S::khoury4@un.org::9dbe3b4a-1c59-4393-b82c-89158602ec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56ADE8"/>
    <a:srgbClr val="9FF381"/>
    <a:srgbClr val="FD9D24"/>
    <a:srgbClr val="F3F686"/>
    <a:srgbClr val="FCC30B"/>
    <a:srgbClr val="0000FF"/>
    <a:srgbClr val="CCD3F8"/>
    <a:srgbClr val="77AFED"/>
    <a:srgbClr val="8B7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C5CCA-DFA3-E3F6-C5CF-F65D2C69ED04}" v="701" dt="2025-05-02T17:55:58.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9"/>
  </p:normalViewPr>
  <p:slideViewPr>
    <p:cSldViewPr snapToGrid="0">
      <p:cViewPr varScale="1">
        <p:scale>
          <a:sx n="107" d="100"/>
          <a:sy n="107" d="100"/>
        </p:scale>
        <p:origin x="1576" y="160"/>
      </p:cViewPr>
      <p:guideLst>
        <p:guide orient="horz" pos="1728"/>
        <p:guide pos="3073"/>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hejom Sherpa" userId="S::chhejom.sherpa@un.org::fd0a0dde-a1aa-4a9d-9ec5-aa1383dc9735" providerId="AD" clId="Web-{1ABC5CCA-DFA3-E3F6-C5CF-F65D2C69ED04}"/>
    <pc:docChg chg="addSld delSld modSld sldOrd modMainMaster">
      <pc:chgData name="Chhejom Sherpa" userId="S::chhejom.sherpa@un.org::fd0a0dde-a1aa-4a9d-9ec5-aa1383dc9735" providerId="AD" clId="Web-{1ABC5CCA-DFA3-E3F6-C5CF-F65D2C69ED04}" dt="2025-05-02T17:55:58.511" v="561"/>
      <pc:docMkLst>
        <pc:docMk/>
      </pc:docMkLst>
      <pc:sldChg chg="modSp">
        <pc:chgData name="Chhejom Sherpa" userId="S::chhejom.sherpa@un.org::fd0a0dde-a1aa-4a9d-9ec5-aa1383dc9735" providerId="AD" clId="Web-{1ABC5CCA-DFA3-E3F6-C5CF-F65D2C69ED04}" dt="2025-04-29T14:20:15.058" v="179" actId="20577"/>
        <pc:sldMkLst>
          <pc:docMk/>
          <pc:sldMk cId="2231026187" sldId="518"/>
        </pc:sldMkLst>
        <pc:spChg chg="mod">
          <ac:chgData name="Chhejom Sherpa" userId="S::chhejom.sherpa@un.org::fd0a0dde-a1aa-4a9d-9ec5-aa1383dc9735" providerId="AD" clId="Web-{1ABC5CCA-DFA3-E3F6-C5CF-F65D2C69ED04}" dt="2025-04-29T14:20:15.058" v="179" actId="20577"/>
          <ac:spMkLst>
            <pc:docMk/>
            <pc:sldMk cId="2231026187" sldId="518"/>
            <ac:spMk id="5" creationId="{7ABB5E44-25C6-9355-5892-751B43243791}"/>
          </ac:spMkLst>
        </pc:spChg>
      </pc:sldChg>
      <pc:sldChg chg="modSp">
        <pc:chgData name="Chhejom Sherpa" userId="S::chhejom.sherpa@un.org::fd0a0dde-a1aa-4a9d-9ec5-aa1383dc9735" providerId="AD" clId="Web-{1ABC5CCA-DFA3-E3F6-C5CF-F65D2C69ED04}" dt="2025-05-02T16:26:19.340" v="552" actId="20577"/>
        <pc:sldMkLst>
          <pc:docMk/>
          <pc:sldMk cId="876168496" sldId="522"/>
        </pc:sldMkLst>
        <pc:spChg chg="mod">
          <ac:chgData name="Chhejom Sherpa" userId="S::chhejom.sherpa@un.org::fd0a0dde-a1aa-4a9d-9ec5-aa1383dc9735" providerId="AD" clId="Web-{1ABC5CCA-DFA3-E3F6-C5CF-F65D2C69ED04}" dt="2025-05-02T16:26:19.340" v="552" actId="20577"/>
          <ac:spMkLst>
            <pc:docMk/>
            <pc:sldMk cId="876168496" sldId="522"/>
            <ac:spMk id="13" creationId="{DED6E7FB-4CA9-7C9C-6608-1B4FC81ACDDB}"/>
          </ac:spMkLst>
        </pc:spChg>
        <pc:cxnChg chg="mod">
          <ac:chgData name="Chhejom Sherpa" userId="S::chhejom.sherpa@un.org::fd0a0dde-a1aa-4a9d-9ec5-aa1383dc9735" providerId="AD" clId="Web-{1ABC5CCA-DFA3-E3F6-C5CF-F65D2C69ED04}" dt="2025-05-02T16:26:10.793" v="551"/>
          <ac:cxnSpMkLst>
            <pc:docMk/>
            <pc:sldMk cId="876168496" sldId="522"/>
            <ac:cxnSpMk id="15" creationId="{7B58FEEE-F3DE-C0B5-6812-0BC03299DDAD}"/>
          </ac:cxnSpMkLst>
        </pc:cxnChg>
      </pc:sldChg>
      <pc:sldChg chg="modSp">
        <pc:chgData name="Chhejom Sherpa" userId="S::chhejom.sherpa@un.org::fd0a0dde-a1aa-4a9d-9ec5-aa1383dc9735" providerId="AD" clId="Web-{1ABC5CCA-DFA3-E3F6-C5CF-F65D2C69ED04}" dt="2025-04-29T15:28:19.682" v="225" actId="20577"/>
        <pc:sldMkLst>
          <pc:docMk/>
          <pc:sldMk cId="81908322" sldId="535"/>
        </pc:sldMkLst>
        <pc:spChg chg="mod">
          <ac:chgData name="Chhejom Sherpa" userId="S::chhejom.sherpa@un.org::fd0a0dde-a1aa-4a9d-9ec5-aa1383dc9735" providerId="AD" clId="Web-{1ABC5CCA-DFA3-E3F6-C5CF-F65D2C69ED04}" dt="2025-04-29T15:28:19.682" v="225" actId="20577"/>
          <ac:spMkLst>
            <pc:docMk/>
            <pc:sldMk cId="81908322" sldId="535"/>
            <ac:spMk id="4" creationId="{D55060C8-72E6-0DDA-92FB-10EA69ACF619}"/>
          </ac:spMkLst>
        </pc:spChg>
      </pc:sldChg>
      <pc:sldChg chg="modSp">
        <pc:chgData name="Chhejom Sherpa" userId="S::chhejom.sherpa@un.org::fd0a0dde-a1aa-4a9d-9ec5-aa1383dc9735" providerId="AD" clId="Web-{1ABC5CCA-DFA3-E3F6-C5CF-F65D2C69ED04}" dt="2025-04-29T15:33:21.393" v="229" actId="1076"/>
        <pc:sldMkLst>
          <pc:docMk/>
          <pc:sldMk cId="2232262733" sldId="536"/>
        </pc:sldMkLst>
        <pc:spChg chg="mod">
          <ac:chgData name="Chhejom Sherpa" userId="S::chhejom.sherpa@un.org::fd0a0dde-a1aa-4a9d-9ec5-aa1383dc9735" providerId="AD" clId="Web-{1ABC5CCA-DFA3-E3F6-C5CF-F65D2C69ED04}" dt="2025-04-28T14:22:16.214" v="98" actId="1076"/>
          <ac:spMkLst>
            <pc:docMk/>
            <pc:sldMk cId="2232262733" sldId="536"/>
            <ac:spMk id="6" creationId="{FF46874F-7528-DB35-13B4-2798C1399F48}"/>
          </ac:spMkLst>
        </pc:spChg>
        <pc:spChg chg="mod">
          <ac:chgData name="Chhejom Sherpa" userId="S::chhejom.sherpa@un.org::fd0a0dde-a1aa-4a9d-9ec5-aa1383dc9735" providerId="AD" clId="Web-{1ABC5CCA-DFA3-E3F6-C5CF-F65D2C69ED04}" dt="2025-04-28T13:54:40.439" v="2" actId="20577"/>
          <ac:spMkLst>
            <pc:docMk/>
            <pc:sldMk cId="2232262733" sldId="536"/>
            <ac:spMk id="9" creationId="{BC6D51CE-82A1-BE70-E666-6B1E9CB4E9D5}"/>
          </ac:spMkLst>
        </pc:spChg>
        <pc:spChg chg="mod">
          <ac:chgData name="Chhejom Sherpa" userId="S::chhejom.sherpa@un.org::fd0a0dde-a1aa-4a9d-9ec5-aa1383dc9735" providerId="AD" clId="Web-{1ABC5CCA-DFA3-E3F6-C5CF-F65D2C69ED04}" dt="2025-04-29T15:31:25.656" v="227" actId="1076"/>
          <ac:spMkLst>
            <pc:docMk/>
            <pc:sldMk cId="2232262733" sldId="536"/>
            <ac:spMk id="29" creationId="{1BBEB5CE-697F-DC51-7777-FD7B6EC22E8C}"/>
          </ac:spMkLst>
        </pc:spChg>
        <pc:spChg chg="mod">
          <ac:chgData name="Chhejom Sherpa" userId="S::chhejom.sherpa@un.org::fd0a0dde-a1aa-4a9d-9ec5-aa1383dc9735" providerId="AD" clId="Web-{1ABC5CCA-DFA3-E3F6-C5CF-F65D2C69ED04}" dt="2025-04-28T14:26:38.302" v="137" actId="1076"/>
          <ac:spMkLst>
            <pc:docMk/>
            <pc:sldMk cId="2232262733" sldId="536"/>
            <ac:spMk id="36" creationId="{17AECA92-0E5C-4D96-6DB3-A01409F4DD0F}"/>
          </ac:spMkLst>
        </pc:spChg>
        <pc:picChg chg="mod">
          <ac:chgData name="Chhejom Sherpa" userId="S::chhejom.sherpa@un.org::fd0a0dde-a1aa-4a9d-9ec5-aa1383dc9735" providerId="AD" clId="Web-{1ABC5CCA-DFA3-E3F6-C5CF-F65D2C69ED04}" dt="2025-04-29T15:31:17.749" v="226" actId="1076"/>
          <ac:picMkLst>
            <pc:docMk/>
            <pc:sldMk cId="2232262733" sldId="536"/>
            <ac:picMk id="37" creationId="{E9D9E938-5117-8BE7-CABD-CE3E4DB8AB30}"/>
          </ac:picMkLst>
        </pc:picChg>
        <pc:cxnChg chg="mod">
          <ac:chgData name="Chhejom Sherpa" userId="S::chhejom.sherpa@un.org::fd0a0dde-a1aa-4a9d-9ec5-aa1383dc9735" providerId="AD" clId="Web-{1ABC5CCA-DFA3-E3F6-C5CF-F65D2C69ED04}" dt="2025-04-29T15:33:21.393" v="229" actId="1076"/>
          <ac:cxnSpMkLst>
            <pc:docMk/>
            <pc:sldMk cId="2232262733" sldId="536"/>
            <ac:cxnSpMk id="51" creationId="{696BB7EC-6A5D-1A68-EE08-9320C87C89A1}"/>
          </ac:cxnSpMkLst>
        </pc:cxnChg>
      </pc:sldChg>
      <pc:sldChg chg="modSp">
        <pc:chgData name="Chhejom Sherpa" userId="S::chhejom.sherpa@un.org::fd0a0dde-a1aa-4a9d-9ec5-aa1383dc9735" providerId="AD" clId="Web-{1ABC5CCA-DFA3-E3F6-C5CF-F65D2C69ED04}" dt="2025-04-29T15:38:35.041" v="296" actId="20577"/>
        <pc:sldMkLst>
          <pc:docMk/>
          <pc:sldMk cId="1634962270" sldId="538"/>
        </pc:sldMkLst>
        <pc:spChg chg="mod">
          <ac:chgData name="Chhejom Sherpa" userId="S::chhejom.sherpa@un.org::fd0a0dde-a1aa-4a9d-9ec5-aa1383dc9735" providerId="AD" clId="Web-{1ABC5CCA-DFA3-E3F6-C5CF-F65D2C69ED04}" dt="2025-04-29T15:38:35.041" v="296" actId="20577"/>
          <ac:spMkLst>
            <pc:docMk/>
            <pc:sldMk cId="1634962270" sldId="538"/>
            <ac:spMk id="4" creationId="{79C1E6FD-6C87-A731-B11D-FE339238FBC5}"/>
          </ac:spMkLst>
        </pc:spChg>
        <pc:picChg chg="mod modCrop">
          <ac:chgData name="Chhejom Sherpa" userId="S::chhejom.sherpa@un.org::fd0a0dde-a1aa-4a9d-9ec5-aa1383dc9735" providerId="AD" clId="Web-{1ABC5CCA-DFA3-E3F6-C5CF-F65D2C69ED04}" dt="2025-04-29T15:36:29.694" v="256"/>
          <ac:picMkLst>
            <pc:docMk/>
            <pc:sldMk cId="1634962270" sldId="538"/>
            <ac:picMk id="7" creationId="{C33AFAC2-0878-905A-11D6-A6DF26D9E35B}"/>
          </ac:picMkLst>
        </pc:picChg>
      </pc:sldChg>
      <pc:sldChg chg="modSp">
        <pc:chgData name="Chhejom Sherpa" userId="S::chhejom.sherpa@un.org::fd0a0dde-a1aa-4a9d-9ec5-aa1383dc9735" providerId="AD" clId="Web-{1ABC5CCA-DFA3-E3F6-C5CF-F65D2C69ED04}" dt="2025-04-29T17:49:35.895" v="518" actId="20577"/>
        <pc:sldMkLst>
          <pc:docMk/>
          <pc:sldMk cId="3261289581" sldId="542"/>
        </pc:sldMkLst>
        <pc:spChg chg="mod">
          <ac:chgData name="Chhejom Sherpa" userId="S::chhejom.sherpa@un.org::fd0a0dde-a1aa-4a9d-9ec5-aa1383dc9735" providerId="AD" clId="Web-{1ABC5CCA-DFA3-E3F6-C5CF-F65D2C69ED04}" dt="2025-04-29T17:43:46.291" v="502" actId="20577"/>
          <ac:spMkLst>
            <pc:docMk/>
            <pc:sldMk cId="3261289581" sldId="542"/>
            <ac:spMk id="4" creationId="{95E9C9B0-1DEC-A3BF-5C99-BA9FB1150988}"/>
          </ac:spMkLst>
        </pc:spChg>
        <pc:spChg chg="mod">
          <ac:chgData name="Chhejom Sherpa" userId="S::chhejom.sherpa@un.org::fd0a0dde-a1aa-4a9d-9ec5-aa1383dc9735" providerId="AD" clId="Web-{1ABC5CCA-DFA3-E3F6-C5CF-F65D2C69ED04}" dt="2025-04-29T17:44:26.448" v="508" actId="20577"/>
          <ac:spMkLst>
            <pc:docMk/>
            <pc:sldMk cId="3261289581" sldId="542"/>
            <ac:spMk id="29" creationId="{9D3C0C95-6626-2B4C-5DC7-75C28BD39A0E}"/>
          </ac:spMkLst>
        </pc:spChg>
        <pc:spChg chg="mod">
          <ac:chgData name="Chhejom Sherpa" userId="S::chhejom.sherpa@un.org::fd0a0dde-a1aa-4a9d-9ec5-aa1383dc9735" providerId="AD" clId="Web-{1ABC5CCA-DFA3-E3F6-C5CF-F65D2C69ED04}" dt="2025-04-29T17:49:35.895" v="518" actId="20577"/>
          <ac:spMkLst>
            <pc:docMk/>
            <pc:sldMk cId="3261289581" sldId="542"/>
            <ac:spMk id="30" creationId="{885C20E8-628A-42D2-D3EF-CBBB297726FB}"/>
          </ac:spMkLst>
        </pc:spChg>
      </pc:sldChg>
      <pc:sldChg chg="modSp">
        <pc:chgData name="Chhejom Sherpa" userId="S::chhejom.sherpa@un.org::fd0a0dde-a1aa-4a9d-9ec5-aa1383dc9735" providerId="AD" clId="Web-{1ABC5CCA-DFA3-E3F6-C5CF-F65D2C69ED04}" dt="2025-04-29T20:55:16.327" v="520" actId="20577"/>
        <pc:sldMkLst>
          <pc:docMk/>
          <pc:sldMk cId="499194302" sldId="553"/>
        </pc:sldMkLst>
        <pc:spChg chg="mod">
          <ac:chgData name="Chhejom Sherpa" userId="S::chhejom.sherpa@un.org::fd0a0dde-a1aa-4a9d-9ec5-aa1383dc9735" providerId="AD" clId="Web-{1ABC5CCA-DFA3-E3F6-C5CF-F65D2C69ED04}" dt="2025-04-29T20:55:11.733" v="519" actId="20577"/>
          <ac:spMkLst>
            <pc:docMk/>
            <pc:sldMk cId="499194302" sldId="553"/>
            <ac:spMk id="2" creationId="{E2E63F02-8CE0-DA71-9460-50CEB37FCFC3}"/>
          </ac:spMkLst>
        </pc:spChg>
        <pc:spChg chg="mod">
          <ac:chgData name="Chhejom Sherpa" userId="S::chhejom.sherpa@un.org::fd0a0dde-a1aa-4a9d-9ec5-aa1383dc9735" providerId="AD" clId="Web-{1ABC5CCA-DFA3-E3F6-C5CF-F65D2C69ED04}" dt="2025-04-29T20:55:16.327" v="520" actId="20577"/>
          <ac:spMkLst>
            <pc:docMk/>
            <pc:sldMk cId="499194302" sldId="553"/>
            <ac:spMk id="6" creationId="{1D8B5384-910D-77D7-8CDC-23178831F41A}"/>
          </ac:spMkLst>
        </pc:spChg>
      </pc:sldChg>
      <pc:sldChg chg="modSp">
        <pc:chgData name="Chhejom Sherpa" userId="S::chhejom.sherpa@un.org::fd0a0dde-a1aa-4a9d-9ec5-aa1383dc9735" providerId="AD" clId="Web-{1ABC5CCA-DFA3-E3F6-C5CF-F65D2C69ED04}" dt="2025-04-29T20:58:48.867" v="524" actId="14100"/>
        <pc:sldMkLst>
          <pc:docMk/>
          <pc:sldMk cId="3455142223" sldId="563"/>
        </pc:sldMkLst>
        <pc:spChg chg="mod">
          <ac:chgData name="Chhejom Sherpa" userId="S::chhejom.sherpa@un.org::fd0a0dde-a1aa-4a9d-9ec5-aa1383dc9735" providerId="AD" clId="Web-{1ABC5CCA-DFA3-E3F6-C5CF-F65D2C69ED04}" dt="2025-04-29T20:58:48.867" v="524" actId="14100"/>
          <ac:spMkLst>
            <pc:docMk/>
            <pc:sldMk cId="3455142223" sldId="563"/>
            <ac:spMk id="14" creationId="{D97076F7-7DCB-A311-A0CD-8610A0C32136}"/>
          </ac:spMkLst>
        </pc:spChg>
      </pc:sldChg>
      <pc:sldChg chg="modSp">
        <pc:chgData name="Chhejom Sherpa" userId="S::chhejom.sherpa@un.org::fd0a0dde-a1aa-4a9d-9ec5-aa1383dc9735" providerId="AD" clId="Web-{1ABC5CCA-DFA3-E3F6-C5CF-F65D2C69ED04}" dt="2025-04-29T15:26:35.133" v="217" actId="20577"/>
        <pc:sldMkLst>
          <pc:docMk/>
          <pc:sldMk cId="2999804000" sldId="564"/>
        </pc:sldMkLst>
        <pc:spChg chg="mod">
          <ac:chgData name="Chhejom Sherpa" userId="S::chhejom.sherpa@un.org::fd0a0dde-a1aa-4a9d-9ec5-aa1383dc9735" providerId="AD" clId="Web-{1ABC5CCA-DFA3-E3F6-C5CF-F65D2C69ED04}" dt="2025-04-29T15:26:35.133" v="217" actId="20577"/>
          <ac:spMkLst>
            <pc:docMk/>
            <pc:sldMk cId="2999804000" sldId="564"/>
            <ac:spMk id="5" creationId="{F5915FEB-026E-8616-D0A0-ADD6DD1945A5}"/>
          </ac:spMkLst>
        </pc:spChg>
      </pc:sldChg>
      <pc:sldChg chg="modSp">
        <pc:chgData name="Chhejom Sherpa" userId="S::chhejom.sherpa@un.org::fd0a0dde-a1aa-4a9d-9ec5-aa1383dc9735" providerId="AD" clId="Web-{1ABC5CCA-DFA3-E3F6-C5CF-F65D2C69ED04}" dt="2025-04-29T20:56:09.501" v="521" actId="1076"/>
        <pc:sldMkLst>
          <pc:docMk/>
          <pc:sldMk cId="258842674" sldId="571"/>
        </pc:sldMkLst>
        <pc:spChg chg="mod">
          <ac:chgData name="Chhejom Sherpa" userId="S::chhejom.sherpa@un.org::fd0a0dde-a1aa-4a9d-9ec5-aa1383dc9735" providerId="AD" clId="Web-{1ABC5CCA-DFA3-E3F6-C5CF-F65D2C69ED04}" dt="2025-04-29T20:56:09.501" v="521" actId="1076"/>
          <ac:spMkLst>
            <pc:docMk/>
            <pc:sldMk cId="258842674" sldId="571"/>
            <ac:spMk id="19" creationId="{54F214D7-B93D-BC3C-FB59-B4D7BB2129EE}"/>
          </ac:spMkLst>
        </pc:spChg>
      </pc:sldChg>
      <pc:sldChg chg="modSp">
        <pc:chgData name="Chhejom Sherpa" userId="S::chhejom.sherpa@un.org::fd0a0dde-a1aa-4a9d-9ec5-aa1383dc9735" providerId="AD" clId="Web-{1ABC5CCA-DFA3-E3F6-C5CF-F65D2C69ED04}" dt="2025-04-29T20:57:51.724" v="523" actId="14100"/>
        <pc:sldMkLst>
          <pc:docMk/>
          <pc:sldMk cId="479041601" sldId="572"/>
        </pc:sldMkLst>
        <pc:spChg chg="mod">
          <ac:chgData name="Chhejom Sherpa" userId="S::chhejom.sherpa@un.org::fd0a0dde-a1aa-4a9d-9ec5-aa1383dc9735" providerId="AD" clId="Web-{1ABC5CCA-DFA3-E3F6-C5CF-F65D2C69ED04}" dt="2025-04-29T20:57:51.724" v="523" actId="14100"/>
          <ac:spMkLst>
            <pc:docMk/>
            <pc:sldMk cId="479041601" sldId="572"/>
            <ac:spMk id="6" creationId="{0A8A1342-B283-4627-46B8-B09770FF94DE}"/>
          </ac:spMkLst>
        </pc:spChg>
      </pc:sldChg>
      <pc:sldChg chg="delSp del">
        <pc:chgData name="Chhejom Sherpa" userId="S::chhejom.sherpa@un.org::fd0a0dde-a1aa-4a9d-9ec5-aa1383dc9735" providerId="AD" clId="Web-{1ABC5CCA-DFA3-E3F6-C5CF-F65D2C69ED04}" dt="2025-04-28T19:44:39.890" v="173"/>
        <pc:sldMkLst>
          <pc:docMk/>
          <pc:sldMk cId="3240291629" sldId="585"/>
        </pc:sldMkLst>
        <pc:picChg chg="del">
          <ac:chgData name="Chhejom Sherpa" userId="S::chhejom.sherpa@un.org::fd0a0dde-a1aa-4a9d-9ec5-aa1383dc9735" providerId="AD" clId="Web-{1ABC5CCA-DFA3-E3F6-C5CF-F65D2C69ED04}" dt="2025-04-28T18:41:35.936" v="170"/>
          <ac:picMkLst>
            <pc:docMk/>
            <pc:sldMk cId="3240291629" sldId="585"/>
            <ac:picMk id="6" creationId="{CCFC0033-A246-ECEC-4AE9-5025C93A612D}"/>
          </ac:picMkLst>
        </pc:picChg>
      </pc:sldChg>
      <pc:sldChg chg="addSp delSp modSp">
        <pc:chgData name="Chhejom Sherpa" userId="S::chhejom.sherpa@un.org::fd0a0dde-a1aa-4a9d-9ec5-aa1383dc9735" providerId="AD" clId="Web-{1ABC5CCA-DFA3-E3F6-C5CF-F65D2C69ED04}" dt="2025-04-29T16:05:47.973" v="443"/>
        <pc:sldMkLst>
          <pc:docMk/>
          <pc:sldMk cId="2621188586" sldId="589"/>
        </pc:sldMkLst>
        <pc:spChg chg="del">
          <ac:chgData name="Chhejom Sherpa" userId="S::chhejom.sherpa@un.org::fd0a0dde-a1aa-4a9d-9ec5-aa1383dc9735" providerId="AD" clId="Web-{1ABC5CCA-DFA3-E3F6-C5CF-F65D2C69ED04}" dt="2025-04-29T15:55:42.457" v="339"/>
          <ac:spMkLst>
            <pc:docMk/>
            <pc:sldMk cId="2621188586" sldId="589"/>
            <ac:spMk id="2" creationId="{E2F0A56F-464A-FA1D-36E1-EB447A051C39}"/>
          </ac:spMkLst>
        </pc:spChg>
        <pc:spChg chg="mod">
          <ac:chgData name="Chhejom Sherpa" userId="S::chhejom.sherpa@un.org::fd0a0dde-a1aa-4a9d-9ec5-aa1383dc9735" providerId="AD" clId="Web-{1ABC5CCA-DFA3-E3F6-C5CF-F65D2C69ED04}" dt="2025-04-29T15:56:56.194" v="355" actId="20577"/>
          <ac:spMkLst>
            <pc:docMk/>
            <pc:sldMk cId="2621188586" sldId="589"/>
            <ac:spMk id="4" creationId="{E9CEA242-764F-88AB-D1A3-54C5B0A070A3}"/>
          </ac:spMkLst>
        </pc:spChg>
        <pc:spChg chg="add mod">
          <ac:chgData name="Chhejom Sherpa" userId="S::chhejom.sherpa@un.org::fd0a0dde-a1aa-4a9d-9ec5-aa1383dc9735" providerId="AD" clId="Web-{1ABC5CCA-DFA3-E3F6-C5CF-F65D2C69ED04}" dt="2025-04-29T16:02:29.265" v="442" actId="20577"/>
          <ac:spMkLst>
            <pc:docMk/>
            <pc:sldMk cId="2621188586" sldId="589"/>
            <ac:spMk id="6" creationId="{DBEDDF3B-1971-8343-77B3-937DB1B478C6}"/>
          </ac:spMkLst>
        </pc:spChg>
        <pc:spChg chg="add mod">
          <ac:chgData name="Chhejom Sherpa" userId="S::chhejom.sherpa@un.org::fd0a0dde-a1aa-4a9d-9ec5-aa1383dc9735" providerId="AD" clId="Web-{1ABC5CCA-DFA3-E3F6-C5CF-F65D2C69ED04}" dt="2025-04-29T15:59:57.151" v="378" actId="14100"/>
          <ac:spMkLst>
            <pc:docMk/>
            <pc:sldMk cId="2621188586" sldId="589"/>
            <ac:spMk id="7" creationId="{A5467D5F-B4B9-A709-5207-3C1BB445AD04}"/>
          </ac:spMkLst>
        </pc:spChg>
        <pc:spChg chg="add mod">
          <ac:chgData name="Chhejom Sherpa" userId="S::chhejom.sherpa@un.org::fd0a0dde-a1aa-4a9d-9ec5-aa1383dc9735" providerId="AD" clId="Web-{1ABC5CCA-DFA3-E3F6-C5CF-F65D2C69ED04}" dt="2025-04-29T16:00:17.121" v="383" actId="14100"/>
          <ac:spMkLst>
            <pc:docMk/>
            <pc:sldMk cId="2621188586" sldId="589"/>
            <ac:spMk id="12" creationId="{E254C7E7-4B53-D167-9AEB-59FEA724AF2E}"/>
          </ac:spMkLst>
        </pc:spChg>
        <pc:spChg chg="add mod">
          <ac:chgData name="Chhejom Sherpa" userId="S::chhejom.sherpa@un.org::fd0a0dde-a1aa-4a9d-9ec5-aa1383dc9735" providerId="AD" clId="Web-{1ABC5CCA-DFA3-E3F6-C5CF-F65D2C69ED04}" dt="2025-04-29T16:00:48.309" v="386" actId="14100"/>
          <ac:spMkLst>
            <pc:docMk/>
            <pc:sldMk cId="2621188586" sldId="589"/>
            <ac:spMk id="13" creationId="{4B28D90C-E3F7-9E66-7280-F752F88821B1}"/>
          </ac:spMkLst>
        </pc:spChg>
        <pc:spChg chg="mod">
          <ac:chgData name="Chhejom Sherpa" userId="S::chhejom.sherpa@un.org::fd0a0dde-a1aa-4a9d-9ec5-aa1383dc9735" providerId="AD" clId="Web-{1ABC5CCA-DFA3-E3F6-C5CF-F65D2C69ED04}" dt="2025-04-29T15:56:53.553" v="353" actId="1076"/>
          <ac:spMkLst>
            <pc:docMk/>
            <pc:sldMk cId="2621188586" sldId="589"/>
            <ac:spMk id="22" creationId="{36ECC5F4-3EEA-26C9-CD4A-07CC8382EB09}"/>
          </ac:spMkLst>
        </pc:spChg>
        <pc:picChg chg="add mod modCrop">
          <ac:chgData name="Chhejom Sherpa" userId="S::chhejom.sherpa@un.org::fd0a0dde-a1aa-4a9d-9ec5-aa1383dc9735" providerId="AD" clId="Web-{1ABC5CCA-DFA3-E3F6-C5CF-F65D2C69ED04}" dt="2025-04-29T16:05:47.973" v="443"/>
          <ac:picMkLst>
            <pc:docMk/>
            <pc:sldMk cId="2621188586" sldId="589"/>
            <ac:picMk id="5" creationId="{040D1C99-9E68-7EF2-5239-FED7D58AE8C7}"/>
          </ac:picMkLst>
        </pc:picChg>
        <pc:picChg chg="add del mod">
          <ac:chgData name="Chhejom Sherpa" userId="S::chhejom.sherpa@un.org::fd0a0dde-a1aa-4a9d-9ec5-aa1383dc9735" providerId="AD" clId="Web-{1ABC5CCA-DFA3-E3F6-C5CF-F65D2C69ED04}" dt="2025-04-29T16:00:03.089" v="380"/>
          <ac:picMkLst>
            <pc:docMk/>
            <pc:sldMk cId="2621188586" sldId="589"/>
            <ac:picMk id="9" creationId="{8843F1A0-F1BE-B3DB-A737-B054BC689B88}"/>
          </ac:picMkLst>
        </pc:picChg>
        <pc:picChg chg="mod">
          <ac:chgData name="Chhejom Sherpa" userId="S::chhejom.sherpa@un.org::fd0a0dde-a1aa-4a9d-9ec5-aa1383dc9735" providerId="AD" clId="Web-{1ABC5CCA-DFA3-E3F6-C5CF-F65D2C69ED04}" dt="2025-04-29T15:56:49.037" v="352" actId="1076"/>
          <ac:picMkLst>
            <pc:docMk/>
            <pc:sldMk cId="2621188586" sldId="589"/>
            <ac:picMk id="21" creationId="{D47C5AF3-6D4C-8FC6-BC3D-B3EC72A0CD0F}"/>
          </ac:picMkLst>
        </pc:picChg>
        <pc:picChg chg="del">
          <ac:chgData name="Chhejom Sherpa" userId="S::chhejom.sherpa@un.org::fd0a0dde-a1aa-4a9d-9ec5-aa1383dc9735" providerId="AD" clId="Web-{1ABC5CCA-DFA3-E3F6-C5CF-F65D2C69ED04}" dt="2025-04-29T15:55:41.098" v="338"/>
          <ac:picMkLst>
            <pc:docMk/>
            <pc:sldMk cId="2621188586" sldId="589"/>
            <ac:picMk id="24" creationId="{E7428A5E-282E-B3AE-427C-55713246B20C}"/>
          </ac:picMkLst>
        </pc:picChg>
      </pc:sldChg>
      <pc:sldChg chg="addSp delSp modSp">
        <pc:chgData name="Chhejom Sherpa" userId="S::chhejom.sherpa@un.org::fd0a0dde-a1aa-4a9d-9ec5-aa1383dc9735" providerId="AD" clId="Web-{1ABC5CCA-DFA3-E3F6-C5CF-F65D2C69ED04}" dt="2025-04-29T16:15:10.987" v="489" actId="1076"/>
        <pc:sldMkLst>
          <pc:docMk/>
          <pc:sldMk cId="2723529025" sldId="592"/>
        </pc:sldMkLst>
        <pc:spChg chg="mod">
          <ac:chgData name="Chhejom Sherpa" userId="S::chhejom.sherpa@un.org::fd0a0dde-a1aa-4a9d-9ec5-aa1383dc9735" providerId="AD" clId="Web-{1ABC5CCA-DFA3-E3F6-C5CF-F65D2C69ED04}" dt="2025-04-29T16:13:37.625" v="475" actId="1076"/>
          <ac:spMkLst>
            <pc:docMk/>
            <pc:sldMk cId="2723529025" sldId="592"/>
            <ac:spMk id="2" creationId="{849CCA7F-D52E-7B9B-F98E-A4AA8755B0F0}"/>
          </ac:spMkLst>
        </pc:spChg>
        <pc:spChg chg="mod">
          <ac:chgData name="Chhejom Sherpa" userId="S::chhejom.sherpa@un.org::fd0a0dde-a1aa-4a9d-9ec5-aa1383dc9735" providerId="AD" clId="Web-{1ABC5CCA-DFA3-E3F6-C5CF-F65D2C69ED04}" dt="2025-04-29T16:15:10.987" v="489" actId="1076"/>
          <ac:spMkLst>
            <pc:docMk/>
            <pc:sldMk cId="2723529025" sldId="592"/>
            <ac:spMk id="15" creationId="{321223BB-C578-9BC7-817B-1D305D3C2CF5}"/>
          </ac:spMkLst>
        </pc:spChg>
        <pc:spChg chg="mod">
          <ac:chgData name="Chhejom Sherpa" userId="S::chhejom.sherpa@un.org::fd0a0dde-a1aa-4a9d-9ec5-aa1383dc9735" providerId="AD" clId="Web-{1ABC5CCA-DFA3-E3F6-C5CF-F65D2C69ED04}" dt="2025-04-29T16:14:07.235" v="480" actId="1076"/>
          <ac:spMkLst>
            <pc:docMk/>
            <pc:sldMk cId="2723529025" sldId="592"/>
            <ac:spMk id="17" creationId="{69E46416-CF7D-57F7-DF16-86BA50B564AB}"/>
          </ac:spMkLst>
        </pc:spChg>
        <pc:spChg chg="ord">
          <ac:chgData name="Chhejom Sherpa" userId="S::chhejom.sherpa@un.org::fd0a0dde-a1aa-4a9d-9ec5-aa1383dc9735" providerId="AD" clId="Web-{1ABC5CCA-DFA3-E3F6-C5CF-F65D2C69ED04}" dt="2025-04-29T16:14:17.610" v="482"/>
          <ac:spMkLst>
            <pc:docMk/>
            <pc:sldMk cId="2723529025" sldId="592"/>
            <ac:spMk id="19" creationId="{AAA0AC72-C161-2102-4012-F0505B520444}"/>
          </ac:spMkLst>
        </pc:spChg>
        <pc:picChg chg="add mod ord modCrop">
          <ac:chgData name="Chhejom Sherpa" userId="S::chhejom.sherpa@un.org::fd0a0dde-a1aa-4a9d-9ec5-aa1383dc9735" providerId="AD" clId="Web-{1ABC5CCA-DFA3-E3F6-C5CF-F65D2C69ED04}" dt="2025-04-29T16:15:06.346" v="488"/>
          <ac:picMkLst>
            <pc:docMk/>
            <pc:sldMk cId="2723529025" sldId="592"/>
            <ac:picMk id="5" creationId="{AE115B78-4F95-7254-E1C0-66B6E8025060}"/>
          </ac:picMkLst>
        </pc:picChg>
        <pc:picChg chg="ord">
          <ac:chgData name="Chhejom Sherpa" userId="S::chhejom.sherpa@un.org::fd0a0dde-a1aa-4a9d-9ec5-aa1383dc9735" providerId="AD" clId="Web-{1ABC5CCA-DFA3-E3F6-C5CF-F65D2C69ED04}" dt="2025-04-29T16:13:12.421" v="468"/>
          <ac:picMkLst>
            <pc:docMk/>
            <pc:sldMk cId="2723529025" sldId="592"/>
            <ac:picMk id="9" creationId="{846B3550-1547-2D2E-B8FF-38266AD70C76}"/>
          </ac:picMkLst>
        </pc:picChg>
        <pc:picChg chg="del">
          <ac:chgData name="Chhejom Sherpa" userId="S::chhejom.sherpa@un.org::fd0a0dde-a1aa-4a9d-9ec5-aa1383dc9735" providerId="AD" clId="Web-{1ABC5CCA-DFA3-E3F6-C5CF-F65D2C69ED04}" dt="2025-04-29T16:05:55.488" v="444"/>
          <ac:picMkLst>
            <pc:docMk/>
            <pc:sldMk cId="2723529025" sldId="592"/>
            <ac:picMk id="13" creationId="{54A2AD0C-0EF0-F1D0-0123-FCC4100303AE}"/>
          </ac:picMkLst>
        </pc:picChg>
      </pc:sldChg>
      <pc:sldChg chg="delSp del">
        <pc:chgData name="Chhejom Sherpa" userId="S::chhejom.sherpa@un.org::fd0a0dde-a1aa-4a9d-9ec5-aa1383dc9735" providerId="AD" clId="Web-{1ABC5CCA-DFA3-E3F6-C5CF-F65D2C69ED04}" dt="2025-04-28T19:44:36.905" v="172"/>
        <pc:sldMkLst>
          <pc:docMk/>
          <pc:sldMk cId="1706497273" sldId="597"/>
        </pc:sldMkLst>
        <pc:picChg chg="del">
          <ac:chgData name="Chhejom Sherpa" userId="S::chhejom.sherpa@un.org::fd0a0dde-a1aa-4a9d-9ec5-aa1383dc9735" providerId="AD" clId="Web-{1ABC5CCA-DFA3-E3F6-C5CF-F65D2C69ED04}" dt="2025-04-28T18:41:43.311" v="171"/>
          <ac:picMkLst>
            <pc:docMk/>
            <pc:sldMk cId="1706497273" sldId="597"/>
            <ac:picMk id="7" creationId="{8675AF1B-3FFC-8DFB-6C17-61B5F31C77E2}"/>
          </ac:picMkLst>
        </pc:picChg>
      </pc:sldChg>
      <pc:sldChg chg="addSp delSp modSp new">
        <pc:chgData name="Chhejom Sherpa" userId="S::chhejom.sherpa@un.org::fd0a0dde-a1aa-4a9d-9ec5-aa1383dc9735" providerId="AD" clId="Web-{1ABC5CCA-DFA3-E3F6-C5CF-F65D2C69ED04}" dt="2025-04-29T21:00:04.135" v="539"/>
        <pc:sldMkLst>
          <pc:docMk/>
          <pc:sldMk cId="1979241967" sldId="599"/>
        </pc:sldMkLst>
        <pc:spChg chg="del">
          <ac:chgData name="Chhejom Sherpa" userId="S::chhejom.sherpa@un.org::fd0a0dde-a1aa-4a9d-9ec5-aa1383dc9735" providerId="AD" clId="Web-{1ABC5CCA-DFA3-E3F6-C5CF-F65D2C69ED04}" dt="2025-04-29T20:59:11.633" v="530"/>
          <ac:spMkLst>
            <pc:docMk/>
            <pc:sldMk cId="1979241967" sldId="599"/>
            <ac:spMk id="2" creationId="{773DC1C7-83B2-2CEF-E674-9ECB2A1B8E75}"/>
          </ac:spMkLst>
        </pc:spChg>
        <pc:spChg chg="del">
          <ac:chgData name="Chhejom Sherpa" userId="S::chhejom.sherpa@un.org::fd0a0dde-a1aa-4a9d-9ec5-aa1383dc9735" providerId="AD" clId="Web-{1ABC5CCA-DFA3-E3F6-C5CF-F65D2C69ED04}" dt="2025-04-29T20:59:11.633" v="529"/>
          <ac:spMkLst>
            <pc:docMk/>
            <pc:sldMk cId="1979241967" sldId="599"/>
            <ac:spMk id="3" creationId="{9E44DEFB-37BF-7B64-5E14-2F3068F6C791}"/>
          </ac:spMkLst>
        </pc:spChg>
        <pc:spChg chg="del">
          <ac:chgData name="Chhejom Sherpa" userId="S::chhejom.sherpa@un.org::fd0a0dde-a1aa-4a9d-9ec5-aa1383dc9735" providerId="AD" clId="Web-{1ABC5CCA-DFA3-E3F6-C5CF-F65D2C69ED04}" dt="2025-04-29T20:59:11.633" v="528"/>
          <ac:spMkLst>
            <pc:docMk/>
            <pc:sldMk cId="1979241967" sldId="599"/>
            <ac:spMk id="4" creationId="{0E4C5CAF-18DA-9F82-0715-C05BFD074C25}"/>
          </ac:spMkLst>
        </pc:spChg>
        <pc:spChg chg="del">
          <ac:chgData name="Chhejom Sherpa" userId="S::chhejom.sherpa@un.org::fd0a0dde-a1aa-4a9d-9ec5-aa1383dc9735" providerId="AD" clId="Web-{1ABC5CCA-DFA3-E3F6-C5CF-F65D2C69ED04}" dt="2025-04-29T20:59:11.633" v="527"/>
          <ac:spMkLst>
            <pc:docMk/>
            <pc:sldMk cId="1979241967" sldId="599"/>
            <ac:spMk id="5" creationId="{3F89624A-678F-8D29-8AFC-D624CDE78A85}"/>
          </ac:spMkLst>
        </pc:spChg>
        <pc:spChg chg="del">
          <ac:chgData name="Chhejom Sherpa" userId="S::chhejom.sherpa@un.org::fd0a0dde-a1aa-4a9d-9ec5-aa1383dc9735" providerId="AD" clId="Web-{1ABC5CCA-DFA3-E3F6-C5CF-F65D2C69ED04}" dt="2025-04-29T20:59:11.633" v="526"/>
          <ac:spMkLst>
            <pc:docMk/>
            <pc:sldMk cId="1979241967" sldId="599"/>
            <ac:spMk id="6" creationId="{ED19D58F-3544-01C5-899C-F72D3B568A21}"/>
          </ac:spMkLst>
        </pc:spChg>
        <pc:picChg chg="add mod">
          <ac:chgData name="Chhejom Sherpa" userId="S::chhejom.sherpa@un.org::fd0a0dde-a1aa-4a9d-9ec5-aa1383dc9735" providerId="AD" clId="Web-{1ABC5CCA-DFA3-E3F6-C5CF-F65D2C69ED04}" dt="2025-04-29T20:59:31.572" v="533" actId="1076"/>
          <ac:picMkLst>
            <pc:docMk/>
            <pc:sldMk cId="1979241967" sldId="599"/>
            <ac:picMk id="7" creationId="{BDF97F20-9B20-C7F6-F266-20C4162AE50A}"/>
          </ac:picMkLst>
        </pc:picChg>
        <pc:picChg chg="add del mod">
          <ac:chgData name="Chhejom Sherpa" userId="S::chhejom.sherpa@un.org::fd0a0dde-a1aa-4a9d-9ec5-aa1383dc9735" providerId="AD" clId="Web-{1ABC5CCA-DFA3-E3F6-C5CF-F65D2C69ED04}" dt="2025-04-29T21:00:04.135" v="539"/>
          <ac:picMkLst>
            <pc:docMk/>
            <pc:sldMk cId="1979241967" sldId="599"/>
            <ac:picMk id="8" creationId="{F1052C9A-A7EE-83D0-E74D-856154B764E0}"/>
          </ac:picMkLst>
        </pc:picChg>
      </pc:sldChg>
      <pc:sldChg chg="addSp delSp modSp add replId">
        <pc:chgData name="Chhejom Sherpa" userId="S::chhejom.sherpa@un.org::fd0a0dde-a1aa-4a9d-9ec5-aa1383dc9735" providerId="AD" clId="Web-{1ABC5CCA-DFA3-E3F6-C5CF-F65D2C69ED04}" dt="2025-05-02T17:52:11.862" v="560" actId="1076"/>
        <pc:sldMkLst>
          <pc:docMk/>
          <pc:sldMk cId="638291614" sldId="600"/>
        </pc:sldMkLst>
        <pc:picChg chg="add del mod">
          <ac:chgData name="Chhejom Sherpa" userId="S::chhejom.sherpa@un.org::fd0a0dde-a1aa-4a9d-9ec5-aa1383dc9735" providerId="AD" clId="Web-{1ABC5CCA-DFA3-E3F6-C5CF-F65D2C69ED04}" dt="2025-05-02T17:51:43.268" v="555"/>
          <ac:picMkLst>
            <pc:docMk/>
            <pc:sldMk cId="638291614" sldId="600"/>
            <ac:picMk id="2" creationId="{B7D404EE-EEBF-9732-98B9-E9D3AFB4B33F}"/>
          </ac:picMkLst>
        </pc:picChg>
        <pc:picChg chg="add mod">
          <ac:chgData name="Chhejom Sherpa" userId="S::chhejom.sherpa@un.org::fd0a0dde-a1aa-4a9d-9ec5-aa1383dc9735" providerId="AD" clId="Web-{1ABC5CCA-DFA3-E3F6-C5CF-F65D2C69ED04}" dt="2025-05-02T17:52:11.862" v="560" actId="1076"/>
          <ac:picMkLst>
            <pc:docMk/>
            <pc:sldMk cId="638291614" sldId="600"/>
            <ac:picMk id="3" creationId="{8D9FCA87-5C05-AD6A-5BF8-9BCB73516B0D}"/>
          </ac:picMkLst>
        </pc:picChg>
        <pc:picChg chg="del">
          <ac:chgData name="Chhejom Sherpa" userId="S::chhejom.sherpa@un.org::fd0a0dde-a1aa-4a9d-9ec5-aa1383dc9735" providerId="AD" clId="Web-{1ABC5CCA-DFA3-E3F6-C5CF-F65D2C69ED04}" dt="2025-04-29T20:59:41.744" v="535"/>
          <ac:picMkLst>
            <pc:docMk/>
            <pc:sldMk cId="638291614" sldId="600"/>
            <ac:picMk id="7" creationId="{D96F2B61-7074-7CA3-A7D2-81A6667F6557}"/>
          </ac:picMkLst>
        </pc:picChg>
        <pc:picChg chg="del mod">
          <ac:chgData name="Chhejom Sherpa" userId="S::chhejom.sherpa@un.org::fd0a0dde-a1aa-4a9d-9ec5-aa1383dc9735" providerId="AD" clId="Web-{1ABC5CCA-DFA3-E3F6-C5CF-F65D2C69ED04}" dt="2025-04-29T21:01:30.326" v="540"/>
          <ac:picMkLst>
            <pc:docMk/>
            <pc:sldMk cId="638291614" sldId="600"/>
            <ac:picMk id="8" creationId="{6B4E7319-6486-FB90-53CA-97D6FCD43BA4}"/>
          </ac:picMkLst>
        </pc:picChg>
      </pc:sldChg>
      <pc:sldChg chg="addSp delSp modSp add ord replId">
        <pc:chgData name="Chhejom Sherpa" userId="S::chhejom.sherpa@un.org::fd0a0dde-a1aa-4a9d-9ec5-aa1383dc9735" providerId="AD" clId="Web-{1ABC5CCA-DFA3-E3F6-C5CF-F65D2C69ED04}" dt="2025-05-02T17:55:58.511" v="561"/>
        <pc:sldMkLst>
          <pc:docMk/>
          <pc:sldMk cId="1815677241" sldId="601"/>
        </pc:sldMkLst>
        <pc:picChg chg="add del mod">
          <ac:chgData name="Chhejom Sherpa" userId="S::chhejom.sherpa@un.org::fd0a0dde-a1aa-4a9d-9ec5-aa1383dc9735" providerId="AD" clId="Web-{1ABC5CCA-DFA3-E3F6-C5CF-F65D2C69ED04}" dt="2025-05-02T17:23:07.631" v="553"/>
          <ac:picMkLst>
            <pc:docMk/>
            <pc:sldMk cId="1815677241" sldId="601"/>
            <ac:picMk id="2" creationId="{42CEB1DB-5FDF-6518-5DE5-32E6FAB07C24}"/>
          </ac:picMkLst>
        </pc:picChg>
        <pc:picChg chg="add mod">
          <ac:chgData name="Chhejom Sherpa" userId="S::chhejom.sherpa@un.org::fd0a0dde-a1aa-4a9d-9ec5-aa1383dc9735" providerId="AD" clId="Web-{1ABC5CCA-DFA3-E3F6-C5CF-F65D2C69ED04}" dt="2025-05-02T17:23:41.866" v="554"/>
          <ac:picMkLst>
            <pc:docMk/>
            <pc:sldMk cId="1815677241" sldId="601"/>
            <ac:picMk id="3" creationId="{2E0EBFC2-FBB7-A3ED-2ADE-D4541FFBBE31}"/>
          </ac:picMkLst>
        </pc:picChg>
        <pc:picChg chg="del">
          <ac:chgData name="Chhejom Sherpa" userId="S::chhejom.sherpa@un.org::fd0a0dde-a1aa-4a9d-9ec5-aa1383dc9735" providerId="AD" clId="Web-{1ABC5CCA-DFA3-E3F6-C5CF-F65D2C69ED04}" dt="2025-04-29T21:01:53.718" v="545"/>
          <ac:picMkLst>
            <pc:docMk/>
            <pc:sldMk cId="1815677241" sldId="601"/>
            <ac:picMk id="7" creationId="{70062C3F-025A-631E-B15F-A219A2311D81}"/>
          </ac:picMkLst>
        </pc:picChg>
      </pc:sldChg>
      <pc:sldMasterChg chg="mod modSldLayout">
        <pc:chgData name="Chhejom Sherpa" userId="S::chhejom.sherpa@un.org::fd0a0dde-a1aa-4a9d-9ec5-aa1383dc9735" providerId="AD" clId="Web-{1ABC5CCA-DFA3-E3F6-C5CF-F65D2C69ED04}" dt="2025-04-29T14:09:10.893" v="176"/>
        <pc:sldMasterMkLst>
          <pc:docMk/>
          <pc:sldMasterMk cId="3499714153" sldId="2147483648"/>
        </pc:sldMasterMkLst>
        <pc:sldLayoutChg chg="mod">
          <pc:chgData name="Chhejom Sherpa" userId="S::chhejom.sherpa@un.org::fd0a0dde-a1aa-4a9d-9ec5-aa1383dc9735" providerId="AD" clId="Web-{1ABC5CCA-DFA3-E3F6-C5CF-F65D2C69ED04}" dt="2025-04-29T14:09:10.893" v="176"/>
          <pc:sldLayoutMkLst>
            <pc:docMk/>
            <pc:sldMasterMk cId="3499714153" sldId="2147483648"/>
            <pc:sldLayoutMk cId="3888753167" sldId="2147483649"/>
          </pc:sldLayoutMkLst>
        </pc:sldLayoutChg>
        <pc:sldLayoutChg chg="mod">
          <pc:chgData name="Chhejom Sherpa" userId="S::chhejom.sherpa@un.org::fd0a0dde-a1aa-4a9d-9ec5-aa1383dc9735" providerId="AD" clId="Web-{1ABC5CCA-DFA3-E3F6-C5CF-F65D2C69ED04}" dt="2025-04-29T14:09:10.893" v="176"/>
          <pc:sldLayoutMkLst>
            <pc:docMk/>
            <pc:sldMasterMk cId="3499714153" sldId="2147483648"/>
            <pc:sldLayoutMk cId="797516142" sldId="2147483650"/>
          </pc:sldLayoutMkLst>
        </pc:sldLayoutChg>
        <pc:sldLayoutChg chg="mod">
          <pc:chgData name="Chhejom Sherpa" userId="S::chhejom.sherpa@un.org::fd0a0dde-a1aa-4a9d-9ec5-aa1383dc9735" providerId="AD" clId="Web-{1ABC5CCA-DFA3-E3F6-C5CF-F65D2C69ED04}" dt="2025-04-29T14:09:10.893" v="176"/>
          <pc:sldLayoutMkLst>
            <pc:docMk/>
            <pc:sldMasterMk cId="3499714153" sldId="2147483648"/>
            <pc:sldLayoutMk cId="3394730819" sldId="2147483651"/>
          </pc:sldLayoutMkLst>
        </pc:sldLayoutChg>
        <pc:sldLayoutChg chg="mod">
          <pc:chgData name="Chhejom Sherpa" userId="S::chhejom.sherpa@un.org::fd0a0dde-a1aa-4a9d-9ec5-aa1383dc9735" providerId="AD" clId="Web-{1ABC5CCA-DFA3-E3F6-C5CF-F65D2C69ED04}" dt="2025-04-29T14:09:10.893" v="176"/>
          <pc:sldLayoutMkLst>
            <pc:docMk/>
            <pc:sldMasterMk cId="3499714153" sldId="2147483648"/>
            <pc:sldLayoutMk cId="3432424870" sldId="2147483661"/>
          </pc:sldLayoutMkLst>
        </pc:sldLayoutChg>
      </pc:sldMasterChg>
    </pc:docChg>
  </pc:docChgLst>
  <pc:docChgLst>
    <pc:chgData name="Chhejom Sherpa" userId="S::chhejom.sherpa@un.org::fd0a0dde-a1aa-4a9d-9ec5-aa1383dc9735" providerId="AD" clId="Web-{9EFE3DD2-9402-9589-2D5B-4C1B9E112F60}"/>
    <pc:docChg chg="modSld">
      <pc:chgData name="Chhejom Sherpa" userId="S::chhejom.sherpa@un.org::fd0a0dde-a1aa-4a9d-9ec5-aa1383dc9735" providerId="AD" clId="Web-{9EFE3DD2-9402-9589-2D5B-4C1B9E112F60}" dt="2025-04-25T16:16:53.229" v="21" actId="20577"/>
      <pc:docMkLst>
        <pc:docMk/>
      </pc:docMkLst>
      <pc:sldChg chg="modSp">
        <pc:chgData name="Chhejom Sherpa" userId="S::chhejom.sherpa@un.org::fd0a0dde-a1aa-4a9d-9ec5-aa1383dc9735" providerId="AD" clId="Web-{9EFE3DD2-9402-9589-2D5B-4C1B9E112F60}" dt="2025-04-25T16:16:53.229" v="21" actId="20577"/>
        <pc:sldMkLst>
          <pc:docMk/>
          <pc:sldMk cId="1399699557" sldId="596"/>
        </pc:sldMkLst>
        <pc:spChg chg="mod">
          <ac:chgData name="Chhejom Sherpa" userId="S::chhejom.sherpa@un.org::fd0a0dde-a1aa-4a9d-9ec5-aa1383dc9735" providerId="AD" clId="Web-{9EFE3DD2-9402-9589-2D5B-4C1B9E112F60}" dt="2025-04-25T16:16:21.025" v="0" actId="14100"/>
          <ac:spMkLst>
            <pc:docMk/>
            <pc:sldMk cId="1399699557" sldId="596"/>
            <ac:spMk id="55" creationId="{3B35DB9D-1F77-C991-6D8B-3D6CBB929D26}"/>
          </ac:spMkLst>
        </pc:spChg>
        <pc:spChg chg="mod">
          <ac:chgData name="Chhejom Sherpa" userId="S::chhejom.sherpa@un.org::fd0a0dde-a1aa-4a9d-9ec5-aa1383dc9735" providerId="AD" clId="Web-{9EFE3DD2-9402-9589-2D5B-4C1B9E112F60}" dt="2025-04-25T16:16:39.619" v="5" actId="20577"/>
          <ac:spMkLst>
            <pc:docMk/>
            <pc:sldMk cId="1399699557" sldId="596"/>
            <ac:spMk id="78" creationId="{C06FB021-3FCC-9D6F-EF31-26E8B49B1308}"/>
          </ac:spMkLst>
        </pc:spChg>
        <pc:spChg chg="mod">
          <ac:chgData name="Chhejom Sherpa" userId="S::chhejom.sherpa@un.org::fd0a0dde-a1aa-4a9d-9ec5-aa1383dc9735" providerId="AD" clId="Web-{9EFE3DD2-9402-9589-2D5B-4C1B9E112F60}" dt="2025-04-25T16:16:45.370" v="12" actId="20577"/>
          <ac:spMkLst>
            <pc:docMk/>
            <pc:sldMk cId="1399699557" sldId="596"/>
            <ac:spMk id="79" creationId="{4C37D7F1-6C6A-1892-87D5-FD245DB06684}"/>
          </ac:spMkLst>
        </pc:spChg>
        <pc:spChg chg="mod">
          <ac:chgData name="Chhejom Sherpa" userId="S::chhejom.sherpa@un.org::fd0a0dde-a1aa-4a9d-9ec5-aa1383dc9735" providerId="AD" clId="Web-{9EFE3DD2-9402-9589-2D5B-4C1B9E112F60}" dt="2025-04-25T16:16:53.229" v="21" actId="20577"/>
          <ac:spMkLst>
            <pc:docMk/>
            <pc:sldMk cId="1399699557" sldId="596"/>
            <ac:spMk id="80" creationId="{FD09103D-D90D-658C-6066-B1CCF42322B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73AA4C1A-BE7B-4A0D-A467-1E361B414D76}" type="datetimeFigureOut">
              <a:rPr lang="en-US" smtClean="0"/>
              <a:t>5/5/25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40DFD1F-0238-4384-A4AD-C74AD7F045D0}" type="slidenum">
              <a:rPr lang="en-US" smtClean="0"/>
              <a:t>‹#›</a:t>
            </a:fld>
            <a:endParaRPr lang="en-US"/>
          </a:p>
        </p:txBody>
      </p:sp>
    </p:spTree>
    <p:extLst>
      <p:ext uri="{BB962C8B-B14F-4D97-AF65-F5344CB8AC3E}">
        <p14:creationId xmlns:p14="http://schemas.microsoft.com/office/powerpoint/2010/main" val="2697112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3D26B41-D3AE-4575-A030-D9E58D95E43F}" type="datetimeFigureOut">
              <a:rPr lang="en-US" smtClean="0"/>
              <a:t>5/5/25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E5C6692-4A53-4147-B9C8-2C6BFFC13646}" type="slidenum">
              <a:rPr lang="en-US" smtClean="0"/>
              <a:t>‹#›</a:t>
            </a:fld>
            <a:endParaRPr lang="en-US"/>
          </a:p>
        </p:txBody>
      </p:sp>
    </p:spTree>
    <p:extLst>
      <p:ext uri="{BB962C8B-B14F-4D97-AF65-F5344CB8AC3E}">
        <p14:creationId xmlns:p14="http://schemas.microsoft.com/office/powerpoint/2010/main" val="8844459"/>
      </p:ext>
    </p:extLst>
  </p:cSld>
  <p:clrMap bg1="lt1" tx1="dk1" bg2="lt2" tx2="dk2" accent1="accent1" accent2="accent2" accent3="accent3" accent4="accent4" accent5="accent5" accent6="accent6" hlink="hlink" folHlink="folHlink"/>
  <p:notesStyle>
    <a:lvl1pPr marL="0" algn="l" defTabSz="975482" rtl="0" eaLnBrk="1" latinLnBrk="0" hangingPunct="1">
      <a:defRPr sz="1300" kern="1200">
        <a:solidFill>
          <a:schemeClr val="tx1"/>
        </a:solidFill>
        <a:latin typeface="+mn-lt"/>
        <a:ea typeface="+mn-ea"/>
        <a:cs typeface="+mn-cs"/>
      </a:defRPr>
    </a:lvl1pPr>
    <a:lvl2pPr marL="487741" algn="l" defTabSz="975482" rtl="0" eaLnBrk="1" latinLnBrk="0" hangingPunct="1">
      <a:defRPr sz="1300" kern="1200">
        <a:solidFill>
          <a:schemeClr val="tx1"/>
        </a:solidFill>
        <a:latin typeface="+mn-lt"/>
        <a:ea typeface="+mn-ea"/>
        <a:cs typeface="+mn-cs"/>
      </a:defRPr>
    </a:lvl2pPr>
    <a:lvl3pPr marL="975482" algn="l" defTabSz="975482" rtl="0" eaLnBrk="1" latinLnBrk="0" hangingPunct="1">
      <a:defRPr sz="1300" kern="1200">
        <a:solidFill>
          <a:schemeClr val="tx1"/>
        </a:solidFill>
        <a:latin typeface="+mn-lt"/>
        <a:ea typeface="+mn-ea"/>
        <a:cs typeface="+mn-cs"/>
      </a:defRPr>
    </a:lvl3pPr>
    <a:lvl4pPr marL="1463223" algn="l" defTabSz="975482" rtl="0" eaLnBrk="1" latinLnBrk="0" hangingPunct="1">
      <a:defRPr sz="1300" kern="1200">
        <a:solidFill>
          <a:schemeClr val="tx1"/>
        </a:solidFill>
        <a:latin typeface="+mn-lt"/>
        <a:ea typeface="+mn-ea"/>
        <a:cs typeface="+mn-cs"/>
      </a:defRPr>
    </a:lvl4pPr>
    <a:lvl5pPr marL="1950964" algn="l" defTabSz="975482" rtl="0" eaLnBrk="1" latinLnBrk="0" hangingPunct="1">
      <a:defRPr sz="1300" kern="1200">
        <a:solidFill>
          <a:schemeClr val="tx1"/>
        </a:solidFill>
        <a:latin typeface="+mn-lt"/>
        <a:ea typeface="+mn-ea"/>
        <a:cs typeface="+mn-cs"/>
      </a:defRPr>
    </a:lvl5pPr>
    <a:lvl6pPr marL="2438705" algn="l" defTabSz="975482" rtl="0" eaLnBrk="1" latinLnBrk="0" hangingPunct="1">
      <a:defRPr sz="1300" kern="1200">
        <a:solidFill>
          <a:schemeClr val="tx1"/>
        </a:solidFill>
        <a:latin typeface="+mn-lt"/>
        <a:ea typeface="+mn-ea"/>
        <a:cs typeface="+mn-cs"/>
      </a:defRPr>
    </a:lvl6pPr>
    <a:lvl7pPr marL="2926446" algn="l" defTabSz="975482" rtl="0" eaLnBrk="1" latinLnBrk="0" hangingPunct="1">
      <a:defRPr sz="1300" kern="1200">
        <a:solidFill>
          <a:schemeClr val="tx1"/>
        </a:solidFill>
        <a:latin typeface="+mn-lt"/>
        <a:ea typeface="+mn-ea"/>
        <a:cs typeface="+mn-cs"/>
      </a:defRPr>
    </a:lvl7pPr>
    <a:lvl8pPr marL="3414187" algn="l" defTabSz="975482" rtl="0" eaLnBrk="1" latinLnBrk="0" hangingPunct="1">
      <a:defRPr sz="1300" kern="1200">
        <a:solidFill>
          <a:schemeClr val="tx1"/>
        </a:solidFill>
        <a:latin typeface="+mn-lt"/>
        <a:ea typeface="+mn-ea"/>
        <a:cs typeface="+mn-cs"/>
      </a:defRPr>
    </a:lvl8pPr>
    <a:lvl9pPr marL="3901928" algn="l" defTabSz="975482"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5C6692-4A53-4147-B9C8-2C6BFFC13646}" type="slidenum">
              <a:rPr lang="en-US" smtClean="0"/>
              <a:t>0</a:t>
            </a:fld>
            <a:endParaRPr lang="en-US"/>
          </a:p>
        </p:txBody>
      </p:sp>
    </p:spTree>
    <p:extLst>
      <p:ext uri="{BB962C8B-B14F-4D97-AF65-F5344CB8AC3E}">
        <p14:creationId xmlns:p14="http://schemas.microsoft.com/office/powerpoint/2010/main" val="702536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EB098-08F8-418A-484C-89D81F6FA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4161B-7B2C-371D-F48F-2E313B56C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59182-047C-EB47-5CAA-BFD16A3CFD88}"/>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901505FA-8E0F-DC42-142F-1C9A1FB5289E}"/>
              </a:ext>
            </a:extLst>
          </p:cNvPr>
          <p:cNvSpPr>
            <a:spLocks noGrp="1"/>
          </p:cNvSpPr>
          <p:nvPr>
            <p:ph type="sldNum" sz="quarter" idx="5"/>
          </p:nvPr>
        </p:nvSpPr>
        <p:spPr/>
        <p:txBody>
          <a:bodyPr/>
          <a:lstStyle/>
          <a:p>
            <a:fld id="{0E5C6692-4A53-4147-B9C8-2C6BFFC13646}" type="slidenum">
              <a:rPr lang="en-US" smtClean="0"/>
              <a:t>9</a:t>
            </a:fld>
            <a:endParaRPr lang="en-US"/>
          </a:p>
        </p:txBody>
      </p:sp>
    </p:spTree>
    <p:extLst>
      <p:ext uri="{BB962C8B-B14F-4D97-AF65-F5344CB8AC3E}">
        <p14:creationId xmlns:p14="http://schemas.microsoft.com/office/powerpoint/2010/main" val="483092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4AE0C-1A99-3B79-DCD3-B7FB14DE8F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D1780-88FF-1069-5E6D-0C49420B6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524F1-10C9-E6EB-677A-34AA97D2A2B2}"/>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0F58C5CD-F997-9E98-0887-40AC27B6550A}"/>
              </a:ext>
            </a:extLst>
          </p:cNvPr>
          <p:cNvSpPr>
            <a:spLocks noGrp="1"/>
          </p:cNvSpPr>
          <p:nvPr>
            <p:ph type="sldNum" sz="quarter" idx="5"/>
          </p:nvPr>
        </p:nvSpPr>
        <p:spPr/>
        <p:txBody>
          <a:bodyPr/>
          <a:lstStyle/>
          <a:p>
            <a:fld id="{0E5C6692-4A53-4147-B9C8-2C6BFFC13646}" type="slidenum">
              <a:rPr lang="en-US" smtClean="0"/>
              <a:t>10</a:t>
            </a:fld>
            <a:endParaRPr lang="en-US"/>
          </a:p>
        </p:txBody>
      </p:sp>
    </p:spTree>
    <p:extLst>
      <p:ext uri="{BB962C8B-B14F-4D97-AF65-F5344CB8AC3E}">
        <p14:creationId xmlns:p14="http://schemas.microsoft.com/office/powerpoint/2010/main" val="402506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9C03F-31C8-B073-C85F-6CD44E9A54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01C68-B250-61BA-E539-711E04F25C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6ABE2-A243-FC24-6648-5B9574786E03}"/>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B93EC524-5F98-B9B6-61B7-2FB4C2351BD1}"/>
              </a:ext>
            </a:extLst>
          </p:cNvPr>
          <p:cNvSpPr>
            <a:spLocks noGrp="1"/>
          </p:cNvSpPr>
          <p:nvPr>
            <p:ph type="sldNum" sz="quarter" idx="5"/>
          </p:nvPr>
        </p:nvSpPr>
        <p:spPr/>
        <p:txBody>
          <a:bodyPr/>
          <a:lstStyle/>
          <a:p>
            <a:fld id="{0E5C6692-4A53-4147-B9C8-2C6BFFC13646}" type="slidenum">
              <a:rPr lang="en-US" smtClean="0"/>
              <a:t>11</a:t>
            </a:fld>
            <a:endParaRPr lang="en-US"/>
          </a:p>
        </p:txBody>
      </p:sp>
    </p:spTree>
    <p:extLst>
      <p:ext uri="{BB962C8B-B14F-4D97-AF65-F5344CB8AC3E}">
        <p14:creationId xmlns:p14="http://schemas.microsoft.com/office/powerpoint/2010/main" val="1569798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3CF21-90A3-06DC-7204-ACD6A0CBD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37F08-C399-9DF0-60A5-F9A6E12B6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79E71-19E3-BF37-CF5C-342A9C1B4760}"/>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947A1049-70A6-BC05-79A8-272719D11D74}"/>
              </a:ext>
            </a:extLst>
          </p:cNvPr>
          <p:cNvSpPr>
            <a:spLocks noGrp="1"/>
          </p:cNvSpPr>
          <p:nvPr>
            <p:ph type="sldNum" sz="quarter" idx="5"/>
          </p:nvPr>
        </p:nvSpPr>
        <p:spPr/>
        <p:txBody>
          <a:bodyPr/>
          <a:lstStyle/>
          <a:p>
            <a:fld id="{0E5C6692-4A53-4147-B9C8-2C6BFFC13646}" type="slidenum">
              <a:rPr lang="en-US" smtClean="0"/>
              <a:t>12</a:t>
            </a:fld>
            <a:endParaRPr lang="en-US"/>
          </a:p>
        </p:txBody>
      </p:sp>
    </p:spTree>
    <p:extLst>
      <p:ext uri="{BB962C8B-B14F-4D97-AF65-F5344CB8AC3E}">
        <p14:creationId xmlns:p14="http://schemas.microsoft.com/office/powerpoint/2010/main" val="193156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25E9-F563-D750-5613-B3C3A2D8E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E2937-FDDC-BA07-0FE1-5AE15092C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C1F93-AD01-C146-4C59-B9FFF5238C8E}"/>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071B3CFE-DCF4-A915-7CC7-2ED177AEE355}"/>
              </a:ext>
            </a:extLst>
          </p:cNvPr>
          <p:cNvSpPr>
            <a:spLocks noGrp="1"/>
          </p:cNvSpPr>
          <p:nvPr>
            <p:ph type="sldNum" sz="quarter" idx="5"/>
          </p:nvPr>
        </p:nvSpPr>
        <p:spPr/>
        <p:txBody>
          <a:bodyPr/>
          <a:lstStyle/>
          <a:p>
            <a:fld id="{0E5C6692-4A53-4147-B9C8-2C6BFFC13646}" type="slidenum">
              <a:rPr lang="en-US" smtClean="0"/>
              <a:t>13</a:t>
            </a:fld>
            <a:endParaRPr lang="en-US"/>
          </a:p>
        </p:txBody>
      </p:sp>
    </p:spTree>
    <p:extLst>
      <p:ext uri="{BB962C8B-B14F-4D97-AF65-F5344CB8AC3E}">
        <p14:creationId xmlns:p14="http://schemas.microsoft.com/office/powerpoint/2010/main" val="1803253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55E0-647E-2324-4C95-9DF85E675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8289-D794-15AE-9029-5682C6561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A4F99-581E-7465-373F-0EBBF2BF5AE4}"/>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CB6C00D-B34E-6386-3D1E-4B0C2559C8F9}"/>
              </a:ext>
            </a:extLst>
          </p:cNvPr>
          <p:cNvSpPr>
            <a:spLocks noGrp="1"/>
          </p:cNvSpPr>
          <p:nvPr>
            <p:ph type="sldNum" sz="quarter" idx="5"/>
          </p:nvPr>
        </p:nvSpPr>
        <p:spPr/>
        <p:txBody>
          <a:bodyPr/>
          <a:lstStyle/>
          <a:p>
            <a:fld id="{0E5C6692-4A53-4147-B9C8-2C6BFFC13646}" type="slidenum">
              <a:rPr lang="en-US" smtClean="0"/>
              <a:t>14</a:t>
            </a:fld>
            <a:endParaRPr lang="en-US"/>
          </a:p>
        </p:txBody>
      </p:sp>
    </p:spTree>
    <p:extLst>
      <p:ext uri="{BB962C8B-B14F-4D97-AF65-F5344CB8AC3E}">
        <p14:creationId xmlns:p14="http://schemas.microsoft.com/office/powerpoint/2010/main" val="144197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D43C9-FDBB-0AC4-BD92-18CA376B3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C3B42-825A-A245-B90D-0A90BF4C12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6D330-158A-BEC5-C0E4-05DC1E9C7FCA}"/>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2F5274D5-3E05-0506-DBB7-DBA9F4C232B0}"/>
              </a:ext>
            </a:extLst>
          </p:cNvPr>
          <p:cNvSpPr>
            <a:spLocks noGrp="1"/>
          </p:cNvSpPr>
          <p:nvPr>
            <p:ph type="sldNum" sz="quarter" idx="5"/>
          </p:nvPr>
        </p:nvSpPr>
        <p:spPr/>
        <p:txBody>
          <a:bodyPr/>
          <a:lstStyle/>
          <a:p>
            <a:fld id="{0E5C6692-4A53-4147-B9C8-2C6BFFC13646}" type="slidenum">
              <a:rPr lang="en-US" smtClean="0"/>
              <a:t>15</a:t>
            </a:fld>
            <a:endParaRPr lang="en-US"/>
          </a:p>
        </p:txBody>
      </p:sp>
    </p:spTree>
    <p:extLst>
      <p:ext uri="{BB962C8B-B14F-4D97-AF65-F5344CB8AC3E}">
        <p14:creationId xmlns:p14="http://schemas.microsoft.com/office/powerpoint/2010/main" val="2810645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2343-FDE5-EC87-3D79-AC6D9280AB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FC0AC-A073-53D1-A976-64A5299E8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75481-2796-0514-6986-630C6172F8CF}"/>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301F8510-266C-4B47-6664-3CE58315CC38}"/>
              </a:ext>
            </a:extLst>
          </p:cNvPr>
          <p:cNvSpPr>
            <a:spLocks noGrp="1"/>
          </p:cNvSpPr>
          <p:nvPr>
            <p:ph type="sldNum" sz="quarter" idx="5"/>
          </p:nvPr>
        </p:nvSpPr>
        <p:spPr/>
        <p:txBody>
          <a:bodyPr/>
          <a:lstStyle/>
          <a:p>
            <a:fld id="{0E5C6692-4A53-4147-B9C8-2C6BFFC13646}" type="slidenum">
              <a:rPr lang="en-US" smtClean="0"/>
              <a:t>16</a:t>
            </a:fld>
            <a:endParaRPr lang="en-US"/>
          </a:p>
        </p:txBody>
      </p:sp>
    </p:spTree>
    <p:extLst>
      <p:ext uri="{BB962C8B-B14F-4D97-AF65-F5344CB8AC3E}">
        <p14:creationId xmlns:p14="http://schemas.microsoft.com/office/powerpoint/2010/main" val="988177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8365C-220A-72A8-70C0-72D019E51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C483E-71D5-1479-DAF0-F71516BF1E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8E860E-0F2B-1EDE-1153-76AE11364D98}"/>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6FF93144-8839-5494-F913-60D3650A938A}"/>
              </a:ext>
            </a:extLst>
          </p:cNvPr>
          <p:cNvSpPr>
            <a:spLocks noGrp="1"/>
          </p:cNvSpPr>
          <p:nvPr>
            <p:ph type="sldNum" sz="quarter" idx="5"/>
          </p:nvPr>
        </p:nvSpPr>
        <p:spPr/>
        <p:txBody>
          <a:bodyPr/>
          <a:lstStyle/>
          <a:p>
            <a:fld id="{0E5C6692-4A53-4147-B9C8-2C6BFFC13646}" type="slidenum">
              <a:rPr lang="en-US" smtClean="0"/>
              <a:t>17</a:t>
            </a:fld>
            <a:endParaRPr lang="en-US"/>
          </a:p>
        </p:txBody>
      </p:sp>
    </p:spTree>
    <p:extLst>
      <p:ext uri="{BB962C8B-B14F-4D97-AF65-F5344CB8AC3E}">
        <p14:creationId xmlns:p14="http://schemas.microsoft.com/office/powerpoint/2010/main" val="2425852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215E6-6FEE-4196-F00B-F98C59685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873DE-7B6F-710F-C56B-D48777FD9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89F4C-8D66-B9E3-73E4-55EA5F968C22}"/>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2D676703-3CE5-7D37-DFFA-99A99AE2A4C9}"/>
              </a:ext>
            </a:extLst>
          </p:cNvPr>
          <p:cNvSpPr>
            <a:spLocks noGrp="1"/>
          </p:cNvSpPr>
          <p:nvPr>
            <p:ph type="sldNum" sz="quarter" idx="5"/>
          </p:nvPr>
        </p:nvSpPr>
        <p:spPr/>
        <p:txBody>
          <a:bodyPr/>
          <a:lstStyle/>
          <a:p>
            <a:fld id="{0E5C6692-4A53-4147-B9C8-2C6BFFC13646}" type="slidenum">
              <a:rPr lang="en-US" smtClean="0"/>
              <a:t>18</a:t>
            </a:fld>
            <a:endParaRPr lang="en-US"/>
          </a:p>
        </p:txBody>
      </p:sp>
    </p:spTree>
    <p:extLst>
      <p:ext uri="{BB962C8B-B14F-4D97-AF65-F5344CB8AC3E}">
        <p14:creationId xmlns:p14="http://schemas.microsoft.com/office/powerpoint/2010/main" val="212498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cs typeface="Calibri"/>
            </a:endParaRPr>
          </a:p>
        </p:txBody>
      </p:sp>
      <p:sp>
        <p:nvSpPr>
          <p:cNvPr id="4" name="Slide Number Placeholder 3"/>
          <p:cNvSpPr>
            <a:spLocks noGrp="1"/>
          </p:cNvSpPr>
          <p:nvPr>
            <p:ph type="sldNum" sz="quarter" idx="5"/>
          </p:nvPr>
        </p:nvSpPr>
        <p:spPr/>
        <p:txBody>
          <a:bodyPr/>
          <a:lstStyle/>
          <a:p>
            <a:fld id="{0E5C6692-4A53-4147-B9C8-2C6BFFC13646}" type="slidenum">
              <a:rPr lang="en-US" smtClean="0"/>
              <a:t>1</a:t>
            </a:fld>
            <a:endParaRPr lang="en-US"/>
          </a:p>
        </p:txBody>
      </p:sp>
    </p:spTree>
    <p:extLst>
      <p:ext uri="{BB962C8B-B14F-4D97-AF65-F5344CB8AC3E}">
        <p14:creationId xmlns:p14="http://schemas.microsoft.com/office/powerpoint/2010/main" val="3819778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E4533-7F6A-48D8-2B41-A6D4EFA54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49BDA-1892-0543-E7AA-3E103E794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56373-FA54-8792-BFC0-4E865AD9BF5E}"/>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55A5A158-7371-9C59-3F44-92E3DE1223D3}"/>
              </a:ext>
            </a:extLst>
          </p:cNvPr>
          <p:cNvSpPr>
            <a:spLocks noGrp="1"/>
          </p:cNvSpPr>
          <p:nvPr>
            <p:ph type="sldNum" sz="quarter" idx="5"/>
          </p:nvPr>
        </p:nvSpPr>
        <p:spPr/>
        <p:txBody>
          <a:bodyPr/>
          <a:lstStyle/>
          <a:p>
            <a:fld id="{0E5C6692-4A53-4147-B9C8-2C6BFFC13646}" type="slidenum">
              <a:rPr lang="en-US" smtClean="0"/>
              <a:t>19</a:t>
            </a:fld>
            <a:endParaRPr lang="en-US"/>
          </a:p>
        </p:txBody>
      </p:sp>
    </p:spTree>
    <p:extLst>
      <p:ext uri="{BB962C8B-B14F-4D97-AF65-F5344CB8AC3E}">
        <p14:creationId xmlns:p14="http://schemas.microsoft.com/office/powerpoint/2010/main" val="941116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5EA15-E13B-EFD7-86DE-1EA2667CF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78789E-ADA8-AFFA-6DEC-6A858115A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40AA9-BB90-C94A-0902-7300A2F54517}"/>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D8804ACD-BFAC-068B-57B6-1DF48E7114A4}"/>
              </a:ext>
            </a:extLst>
          </p:cNvPr>
          <p:cNvSpPr>
            <a:spLocks noGrp="1"/>
          </p:cNvSpPr>
          <p:nvPr>
            <p:ph type="sldNum" sz="quarter" idx="5"/>
          </p:nvPr>
        </p:nvSpPr>
        <p:spPr/>
        <p:txBody>
          <a:bodyPr/>
          <a:lstStyle/>
          <a:p>
            <a:fld id="{0E5C6692-4A53-4147-B9C8-2C6BFFC13646}" type="slidenum">
              <a:rPr lang="en-US" smtClean="0"/>
              <a:t>20</a:t>
            </a:fld>
            <a:endParaRPr lang="en-US"/>
          </a:p>
        </p:txBody>
      </p:sp>
    </p:spTree>
    <p:extLst>
      <p:ext uri="{BB962C8B-B14F-4D97-AF65-F5344CB8AC3E}">
        <p14:creationId xmlns:p14="http://schemas.microsoft.com/office/powerpoint/2010/main" val="318909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C284-D10D-52DA-C557-BC9735416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3AE55-A324-AC70-F3C1-66B3E0054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0ACEB-BBF0-DCDE-BD88-C52FC3239ED1}"/>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7E73D19-0B6B-9863-05A9-08617DF83291}"/>
              </a:ext>
            </a:extLst>
          </p:cNvPr>
          <p:cNvSpPr>
            <a:spLocks noGrp="1"/>
          </p:cNvSpPr>
          <p:nvPr>
            <p:ph type="sldNum" sz="quarter" idx="5"/>
          </p:nvPr>
        </p:nvSpPr>
        <p:spPr/>
        <p:txBody>
          <a:bodyPr/>
          <a:lstStyle/>
          <a:p>
            <a:fld id="{0E5C6692-4A53-4147-B9C8-2C6BFFC13646}" type="slidenum">
              <a:rPr lang="en-US" smtClean="0"/>
              <a:t>21</a:t>
            </a:fld>
            <a:endParaRPr lang="en-US"/>
          </a:p>
        </p:txBody>
      </p:sp>
    </p:spTree>
    <p:extLst>
      <p:ext uri="{BB962C8B-B14F-4D97-AF65-F5344CB8AC3E}">
        <p14:creationId xmlns:p14="http://schemas.microsoft.com/office/powerpoint/2010/main" val="1074359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7638-C0D8-6CC6-05BB-147C20D12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9975E-D1BA-4F47-C46E-12965A942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79B1F-44CD-A9E3-829F-6F91A0CC7C02}"/>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9BDA0CDA-E0BD-1554-3EEF-150EB5FA5123}"/>
              </a:ext>
            </a:extLst>
          </p:cNvPr>
          <p:cNvSpPr>
            <a:spLocks noGrp="1"/>
          </p:cNvSpPr>
          <p:nvPr>
            <p:ph type="sldNum" sz="quarter" idx="5"/>
          </p:nvPr>
        </p:nvSpPr>
        <p:spPr/>
        <p:txBody>
          <a:bodyPr/>
          <a:lstStyle/>
          <a:p>
            <a:fld id="{0E5C6692-4A53-4147-B9C8-2C6BFFC13646}" type="slidenum">
              <a:rPr lang="en-US" smtClean="0"/>
              <a:t>22</a:t>
            </a:fld>
            <a:endParaRPr lang="en-US"/>
          </a:p>
        </p:txBody>
      </p:sp>
    </p:spTree>
    <p:extLst>
      <p:ext uri="{BB962C8B-B14F-4D97-AF65-F5344CB8AC3E}">
        <p14:creationId xmlns:p14="http://schemas.microsoft.com/office/powerpoint/2010/main" val="18240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BF18-5CD1-DCA1-E0B8-253EBB6D47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59135-B0AE-B647-D688-88790A13C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3A307-FFED-104C-67AD-69180B0719CA}"/>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D1C09591-1EAA-86F6-1904-F5C947D221C6}"/>
              </a:ext>
            </a:extLst>
          </p:cNvPr>
          <p:cNvSpPr>
            <a:spLocks noGrp="1"/>
          </p:cNvSpPr>
          <p:nvPr>
            <p:ph type="sldNum" sz="quarter" idx="5"/>
          </p:nvPr>
        </p:nvSpPr>
        <p:spPr/>
        <p:txBody>
          <a:bodyPr/>
          <a:lstStyle/>
          <a:p>
            <a:fld id="{0E5C6692-4A53-4147-B9C8-2C6BFFC13646}" type="slidenum">
              <a:rPr lang="en-US" smtClean="0"/>
              <a:t>23</a:t>
            </a:fld>
            <a:endParaRPr lang="en-US"/>
          </a:p>
        </p:txBody>
      </p:sp>
    </p:spTree>
    <p:extLst>
      <p:ext uri="{BB962C8B-B14F-4D97-AF65-F5344CB8AC3E}">
        <p14:creationId xmlns:p14="http://schemas.microsoft.com/office/powerpoint/2010/main" val="2419484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A5350-18C3-9D06-E8FF-B4F4E1D97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CEDA0-0AAC-9CD1-F74E-BE10D9FC7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ADAA2-9569-09DA-D37C-E887B9089586}"/>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F55A91C-8200-617C-87EA-DCA9DBE452EC}"/>
              </a:ext>
            </a:extLst>
          </p:cNvPr>
          <p:cNvSpPr>
            <a:spLocks noGrp="1"/>
          </p:cNvSpPr>
          <p:nvPr>
            <p:ph type="sldNum" sz="quarter" idx="5"/>
          </p:nvPr>
        </p:nvSpPr>
        <p:spPr/>
        <p:txBody>
          <a:bodyPr/>
          <a:lstStyle/>
          <a:p>
            <a:fld id="{0E5C6692-4A53-4147-B9C8-2C6BFFC13646}" type="slidenum">
              <a:rPr lang="en-US" smtClean="0"/>
              <a:t>24</a:t>
            </a:fld>
            <a:endParaRPr lang="en-US"/>
          </a:p>
        </p:txBody>
      </p:sp>
    </p:spTree>
    <p:extLst>
      <p:ext uri="{BB962C8B-B14F-4D97-AF65-F5344CB8AC3E}">
        <p14:creationId xmlns:p14="http://schemas.microsoft.com/office/powerpoint/2010/main" val="3756572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38222-724D-012F-64A9-38731952C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B48A61-3947-1CB5-F6AB-D11441338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C83CA-F784-30B5-E34A-522CE585FFCD}"/>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69C9A324-38AA-A230-D7F7-1DE0A9ACA2ED}"/>
              </a:ext>
            </a:extLst>
          </p:cNvPr>
          <p:cNvSpPr>
            <a:spLocks noGrp="1"/>
          </p:cNvSpPr>
          <p:nvPr>
            <p:ph type="sldNum" sz="quarter" idx="5"/>
          </p:nvPr>
        </p:nvSpPr>
        <p:spPr/>
        <p:txBody>
          <a:bodyPr/>
          <a:lstStyle/>
          <a:p>
            <a:fld id="{0E5C6692-4A53-4147-B9C8-2C6BFFC13646}" type="slidenum">
              <a:rPr lang="en-US" smtClean="0"/>
              <a:t>25</a:t>
            </a:fld>
            <a:endParaRPr lang="en-US"/>
          </a:p>
        </p:txBody>
      </p:sp>
    </p:spTree>
    <p:extLst>
      <p:ext uri="{BB962C8B-B14F-4D97-AF65-F5344CB8AC3E}">
        <p14:creationId xmlns:p14="http://schemas.microsoft.com/office/powerpoint/2010/main" val="1040594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6BEF4-27C7-EF9B-A56B-BDC1A6E63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2EDED-057D-87A2-68D1-926C32B76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9BFA6-488A-5DA3-0B21-EE87E740C8A7}"/>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3A9833A-52D5-F4CF-E782-DF4400009307}"/>
              </a:ext>
            </a:extLst>
          </p:cNvPr>
          <p:cNvSpPr>
            <a:spLocks noGrp="1"/>
          </p:cNvSpPr>
          <p:nvPr>
            <p:ph type="sldNum" sz="quarter" idx="5"/>
          </p:nvPr>
        </p:nvSpPr>
        <p:spPr/>
        <p:txBody>
          <a:bodyPr/>
          <a:lstStyle/>
          <a:p>
            <a:fld id="{0E5C6692-4A53-4147-B9C8-2C6BFFC13646}" type="slidenum">
              <a:rPr lang="en-US" smtClean="0"/>
              <a:t>26</a:t>
            </a:fld>
            <a:endParaRPr lang="en-US"/>
          </a:p>
        </p:txBody>
      </p:sp>
    </p:spTree>
    <p:extLst>
      <p:ext uri="{BB962C8B-B14F-4D97-AF65-F5344CB8AC3E}">
        <p14:creationId xmlns:p14="http://schemas.microsoft.com/office/powerpoint/2010/main" val="439875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EF1EC-EE85-D766-E441-FE87E79B4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6F3AD-05AB-CF16-358C-F806CB2E5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BB2FB-8734-A80B-486A-B0EF7BD2236E}"/>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F51E785-0329-6668-1B71-C3F2262F95DF}"/>
              </a:ext>
            </a:extLst>
          </p:cNvPr>
          <p:cNvSpPr>
            <a:spLocks noGrp="1"/>
          </p:cNvSpPr>
          <p:nvPr>
            <p:ph type="sldNum" sz="quarter" idx="5"/>
          </p:nvPr>
        </p:nvSpPr>
        <p:spPr/>
        <p:txBody>
          <a:bodyPr/>
          <a:lstStyle/>
          <a:p>
            <a:fld id="{0E5C6692-4A53-4147-B9C8-2C6BFFC13646}" type="slidenum">
              <a:rPr lang="en-US" smtClean="0"/>
              <a:t>27</a:t>
            </a:fld>
            <a:endParaRPr lang="en-US"/>
          </a:p>
        </p:txBody>
      </p:sp>
    </p:spTree>
    <p:extLst>
      <p:ext uri="{BB962C8B-B14F-4D97-AF65-F5344CB8AC3E}">
        <p14:creationId xmlns:p14="http://schemas.microsoft.com/office/powerpoint/2010/main" val="3768019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8872A-CDF6-1E25-F8C5-ED9ED4022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3221C-23E1-C7D5-2D8A-4800DEA91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CBA48-F478-603F-5175-1339BA75E497}"/>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AECCEC4-E953-34E2-A114-A6C44E3B0C76}"/>
              </a:ext>
            </a:extLst>
          </p:cNvPr>
          <p:cNvSpPr>
            <a:spLocks noGrp="1"/>
          </p:cNvSpPr>
          <p:nvPr>
            <p:ph type="sldNum" sz="quarter" idx="5"/>
          </p:nvPr>
        </p:nvSpPr>
        <p:spPr/>
        <p:txBody>
          <a:bodyPr/>
          <a:lstStyle/>
          <a:p>
            <a:fld id="{0E5C6692-4A53-4147-B9C8-2C6BFFC13646}" type="slidenum">
              <a:rPr lang="en-US" smtClean="0"/>
              <a:t>28</a:t>
            </a:fld>
            <a:endParaRPr lang="en-US"/>
          </a:p>
        </p:txBody>
      </p:sp>
    </p:spTree>
    <p:extLst>
      <p:ext uri="{BB962C8B-B14F-4D97-AF65-F5344CB8AC3E}">
        <p14:creationId xmlns:p14="http://schemas.microsoft.com/office/powerpoint/2010/main" val="107694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3260F-E1DA-273F-F2A0-4905FB4CF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E90C5-69DD-477C-D1AD-585426035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1DCA2-9770-A119-9A67-FC22113E6EC3}"/>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43F6D394-4E1F-BADE-2012-B9D7329E61CC}"/>
              </a:ext>
            </a:extLst>
          </p:cNvPr>
          <p:cNvSpPr>
            <a:spLocks noGrp="1"/>
          </p:cNvSpPr>
          <p:nvPr>
            <p:ph type="sldNum" sz="quarter" idx="5"/>
          </p:nvPr>
        </p:nvSpPr>
        <p:spPr/>
        <p:txBody>
          <a:bodyPr/>
          <a:lstStyle/>
          <a:p>
            <a:fld id="{0E5C6692-4A53-4147-B9C8-2C6BFFC13646}" type="slidenum">
              <a:rPr lang="en-US" smtClean="0"/>
              <a:t>2</a:t>
            </a:fld>
            <a:endParaRPr lang="en-US"/>
          </a:p>
        </p:txBody>
      </p:sp>
    </p:spTree>
    <p:extLst>
      <p:ext uri="{BB962C8B-B14F-4D97-AF65-F5344CB8AC3E}">
        <p14:creationId xmlns:p14="http://schemas.microsoft.com/office/powerpoint/2010/main" val="364091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5925-7401-7870-D37E-1D3978E080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3A4A1-D6DF-3A32-ECE7-DB60142F7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376C4-F90A-7978-08B3-3F608E3AC37E}"/>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6CB476DC-1235-A9A3-9C94-12C1BE575B54}"/>
              </a:ext>
            </a:extLst>
          </p:cNvPr>
          <p:cNvSpPr>
            <a:spLocks noGrp="1"/>
          </p:cNvSpPr>
          <p:nvPr>
            <p:ph type="sldNum" sz="quarter" idx="5"/>
          </p:nvPr>
        </p:nvSpPr>
        <p:spPr/>
        <p:txBody>
          <a:bodyPr/>
          <a:lstStyle/>
          <a:p>
            <a:fld id="{0E5C6692-4A53-4147-B9C8-2C6BFFC13646}" type="slidenum">
              <a:rPr lang="en-US" smtClean="0"/>
              <a:t>29</a:t>
            </a:fld>
            <a:endParaRPr lang="en-US"/>
          </a:p>
        </p:txBody>
      </p:sp>
    </p:spTree>
    <p:extLst>
      <p:ext uri="{BB962C8B-B14F-4D97-AF65-F5344CB8AC3E}">
        <p14:creationId xmlns:p14="http://schemas.microsoft.com/office/powerpoint/2010/main" val="12462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7659A-43F1-28EC-DF40-F2836F88A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B1185-AE19-DE83-6664-49EBBCDC07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83687A-B2CC-1AE0-314D-4A82102C65AD}"/>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9FA0FDAC-1CB9-5759-8B22-B506AC71F9E9}"/>
              </a:ext>
            </a:extLst>
          </p:cNvPr>
          <p:cNvSpPr>
            <a:spLocks noGrp="1"/>
          </p:cNvSpPr>
          <p:nvPr>
            <p:ph type="sldNum" sz="quarter" idx="5"/>
          </p:nvPr>
        </p:nvSpPr>
        <p:spPr/>
        <p:txBody>
          <a:bodyPr/>
          <a:lstStyle/>
          <a:p>
            <a:fld id="{0E5C6692-4A53-4147-B9C8-2C6BFFC13646}" type="slidenum">
              <a:rPr lang="en-US" smtClean="0"/>
              <a:t>30</a:t>
            </a:fld>
            <a:endParaRPr lang="en-US"/>
          </a:p>
        </p:txBody>
      </p:sp>
    </p:spTree>
    <p:extLst>
      <p:ext uri="{BB962C8B-B14F-4D97-AF65-F5344CB8AC3E}">
        <p14:creationId xmlns:p14="http://schemas.microsoft.com/office/powerpoint/2010/main" val="1526484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058A-F73D-B819-5537-4BFB45C2D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D9CDE-6822-E29C-7094-D43008CDA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3F2224-AAB4-7143-6794-5AFFD59384C8}"/>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45826CCF-8F35-52EF-7406-3004B9C34E46}"/>
              </a:ext>
            </a:extLst>
          </p:cNvPr>
          <p:cNvSpPr>
            <a:spLocks noGrp="1"/>
          </p:cNvSpPr>
          <p:nvPr>
            <p:ph type="sldNum" sz="quarter" idx="5"/>
          </p:nvPr>
        </p:nvSpPr>
        <p:spPr/>
        <p:txBody>
          <a:bodyPr/>
          <a:lstStyle/>
          <a:p>
            <a:fld id="{0E5C6692-4A53-4147-B9C8-2C6BFFC13646}" type="slidenum">
              <a:rPr lang="en-US" smtClean="0"/>
              <a:t>31</a:t>
            </a:fld>
            <a:endParaRPr lang="en-US"/>
          </a:p>
        </p:txBody>
      </p:sp>
    </p:spTree>
    <p:extLst>
      <p:ext uri="{BB962C8B-B14F-4D97-AF65-F5344CB8AC3E}">
        <p14:creationId xmlns:p14="http://schemas.microsoft.com/office/powerpoint/2010/main" val="1428805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2409-0062-427E-C6D7-775548A96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B7559-7AC8-3ACE-4DCC-FC34F5980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5F871-589B-0F04-72CC-BA5C0B71CE2D}"/>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166F7B36-DC1D-BE22-3F40-24494299559A}"/>
              </a:ext>
            </a:extLst>
          </p:cNvPr>
          <p:cNvSpPr>
            <a:spLocks noGrp="1"/>
          </p:cNvSpPr>
          <p:nvPr>
            <p:ph type="sldNum" sz="quarter" idx="5"/>
          </p:nvPr>
        </p:nvSpPr>
        <p:spPr/>
        <p:txBody>
          <a:bodyPr/>
          <a:lstStyle/>
          <a:p>
            <a:fld id="{0E5C6692-4A53-4147-B9C8-2C6BFFC13646}" type="slidenum">
              <a:rPr lang="en-US" smtClean="0"/>
              <a:t>32</a:t>
            </a:fld>
            <a:endParaRPr lang="en-US"/>
          </a:p>
        </p:txBody>
      </p:sp>
    </p:spTree>
    <p:extLst>
      <p:ext uri="{BB962C8B-B14F-4D97-AF65-F5344CB8AC3E}">
        <p14:creationId xmlns:p14="http://schemas.microsoft.com/office/powerpoint/2010/main" val="1920486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AE14-4B7A-51A3-0034-D5D7EFF6C1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A6993-53BC-D697-2C9D-332A11F2B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B0B02-62E1-3F1F-79D8-005E4DC6DC2D}"/>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F8743FAA-8332-DC79-4E8D-BBE8ED1F6BD8}"/>
              </a:ext>
            </a:extLst>
          </p:cNvPr>
          <p:cNvSpPr>
            <a:spLocks noGrp="1"/>
          </p:cNvSpPr>
          <p:nvPr>
            <p:ph type="sldNum" sz="quarter" idx="5"/>
          </p:nvPr>
        </p:nvSpPr>
        <p:spPr/>
        <p:txBody>
          <a:bodyPr/>
          <a:lstStyle/>
          <a:p>
            <a:fld id="{0E5C6692-4A53-4147-B9C8-2C6BFFC13646}" type="slidenum">
              <a:rPr lang="en-US" smtClean="0"/>
              <a:t>33</a:t>
            </a:fld>
            <a:endParaRPr lang="en-US"/>
          </a:p>
        </p:txBody>
      </p:sp>
    </p:spTree>
    <p:extLst>
      <p:ext uri="{BB962C8B-B14F-4D97-AF65-F5344CB8AC3E}">
        <p14:creationId xmlns:p14="http://schemas.microsoft.com/office/powerpoint/2010/main" val="332643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B72AC-F054-104C-5E35-CC0CB9D0B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CDCD5-FAA2-4158-27F3-5E20AA2DA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D0771-9E5E-A843-8231-B63F0CE3417D}"/>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28DC8F88-E5D8-715E-F8C4-09F275FE607B}"/>
              </a:ext>
            </a:extLst>
          </p:cNvPr>
          <p:cNvSpPr>
            <a:spLocks noGrp="1"/>
          </p:cNvSpPr>
          <p:nvPr>
            <p:ph type="sldNum" sz="quarter" idx="5"/>
          </p:nvPr>
        </p:nvSpPr>
        <p:spPr/>
        <p:txBody>
          <a:bodyPr/>
          <a:lstStyle/>
          <a:p>
            <a:fld id="{0E5C6692-4A53-4147-B9C8-2C6BFFC13646}" type="slidenum">
              <a:rPr lang="en-US" smtClean="0"/>
              <a:t>34</a:t>
            </a:fld>
            <a:endParaRPr lang="en-US"/>
          </a:p>
        </p:txBody>
      </p:sp>
    </p:spTree>
    <p:extLst>
      <p:ext uri="{BB962C8B-B14F-4D97-AF65-F5344CB8AC3E}">
        <p14:creationId xmlns:p14="http://schemas.microsoft.com/office/powerpoint/2010/main" val="3800726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52B4F-D0A1-784A-11F6-0BA541BFE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19BE7-0699-20AC-F760-1E442041F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386EF-2B93-A9F5-77EA-84DA9111887F}"/>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B4B6302E-1BDA-4062-A4FD-4E2CA77A1BE2}"/>
              </a:ext>
            </a:extLst>
          </p:cNvPr>
          <p:cNvSpPr>
            <a:spLocks noGrp="1"/>
          </p:cNvSpPr>
          <p:nvPr>
            <p:ph type="sldNum" sz="quarter" idx="5"/>
          </p:nvPr>
        </p:nvSpPr>
        <p:spPr/>
        <p:txBody>
          <a:bodyPr/>
          <a:lstStyle/>
          <a:p>
            <a:fld id="{0E5C6692-4A53-4147-B9C8-2C6BFFC13646}" type="slidenum">
              <a:rPr lang="en-US" smtClean="0"/>
              <a:t>35</a:t>
            </a:fld>
            <a:endParaRPr lang="en-US"/>
          </a:p>
        </p:txBody>
      </p:sp>
    </p:spTree>
    <p:extLst>
      <p:ext uri="{BB962C8B-B14F-4D97-AF65-F5344CB8AC3E}">
        <p14:creationId xmlns:p14="http://schemas.microsoft.com/office/powerpoint/2010/main" val="1774117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8CB90-79C9-6A51-9B83-CA089EB6B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B93C4-6E14-385C-4734-76B27D123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F7F9A-F18D-9C5A-B6F1-F7647ED3C535}"/>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85E19978-29E5-A8DC-26A0-C115F72467C5}"/>
              </a:ext>
            </a:extLst>
          </p:cNvPr>
          <p:cNvSpPr>
            <a:spLocks noGrp="1"/>
          </p:cNvSpPr>
          <p:nvPr>
            <p:ph type="sldNum" sz="quarter" idx="5"/>
          </p:nvPr>
        </p:nvSpPr>
        <p:spPr/>
        <p:txBody>
          <a:bodyPr/>
          <a:lstStyle/>
          <a:p>
            <a:fld id="{0E5C6692-4A53-4147-B9C8-2C6BFFC13646}" type="slidenum">
              <a:rPr lang="en-US" smtClean="0"/>
              <a:t>36</a:t>
            </a:fld>
            <a:endParaRPr lang="en-US"/>
          </a:p>
        </p:txBody>
      </p:sp>
    </p:spTree>
    <p:extLst>
      <p:ext uri="{BB962C8B-B14F-4D97-AF65-F5344CB8AC3E}">
        <p14:creationId xmlns:p14="http://schemas.microsoft.com/office/powerpoint/2010/main" val="2376947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758E8-F798-91F2-2396-11A5441A9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44977-C239-2851-8ADD-6FAD1D0B3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F62340-73BA-608B-FF7B-BE6E8FB4A32F}"/>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CE4B2052-E7FC-CDE7-AE62-142027AE324D}"/>
              </a:ext>
            </a:extLst>
          </p:cNvPr>
          <p:cNvSpPr>
            <a:spLocks noGrp="1"/>
          </p:cNvSpPr>
          <p:nvPr>
            <p:ph type="sldNum" sz="quarter" idx="5"/>
          </p:nvPr>
        </p:nvSpPr>
        <p:spPr/>
        <p:txBody>
          <a:bodyPr/>
          <a:lstStyle/>
          <a:p>
            <a:fld id="{0E5C6692-4A53-4147-B9C8-2C6BFFC13646}" type="slidenum">
              <a:rPr lang="en-US" smtClean="0"/>
              <a:t>37</a:t>
            </a:fld>
            <a:endParaRPr lang="en-US"/>
          </a:p>
        </p:txBody>
      </p:sp>
    </p:spTree>
    <p:extLst>
      <p:ext uri="{BB962C8B-B14F-4D97-AF65-F5344CB8AC3E}">
        <p14:creationId xmlns:p14="http://schemas.microsoft.com/office/powerpoint/2010/main" val="2091584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32061-CCF5-4607-B5A4-460184E4B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C3C81-D8FC-9888-DB1A-7841FA739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3DA9F-DBC7-E744-DF63-225FA2756D04}"/>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665E682A-F165-1DB2-CB67-FFC4C915C5BD}"/>
              </a:ext>
            </a:extLst>
          </p:cNvPr>
          <p:cNvSpPr>
            <a:spLocks noGrp="1"/>
          </p:cNvSpPr>
          <p:nvPr>
            <p:ph type="sldNum" sz="quarter" idx="5"/>
          </p:nvPr>
        </p:nvSpPr>
        <p:spPr/>
        <p:txBody>
          <a:bodyPr/>
          <a:lstStyle/>
          <a:p>
            <a:fld id="{0E5C6692-4A53-4147-B9C8-2C6BFFC13646}" type="slidenum">
              <a:rPr lang="en-US" smtClean="0"/>
              <a:t>38</a:t>
            </a:fld>
            <a:endParaRPr lang="en-US"/>
          </a:p>
        </p:txBody>
      </p:sp>
    </p:spTree>
    <p:extLst>
      <p:ext uri="{BB962C8B-B14F-4D97-AF65-F5344CB8AC3E}">
        <p14:creationId xmlns:p14="http://schemas.microsoft.com/office/powerpoint/2010/main" val="3689263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08544-29E2-EEA0-6F7D-DE3B217A0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FC6BA-44E4-BD6E-A317-6FBA0E1FEB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D42B6-CD81-BC18-93EB-DA6DD6CA22B4}"/>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2702BC85-4E56-D648-7E8D-375304F70AD3}"/>
              </a:ext>
            </a:extLst>
          </p:cNvPr>
          <p:cNvSpPr>
            <a:spLocks noGrp="1"/>
          </p:cNvSpPr>
          <p:nvPr>
            <p:ph type="sldNum" sz="quarter" idx="5"/>
          </p:nvPr>
        </p:nvSpPr>
        <p:spPr/>
        <p:txBody>
          <a:bodyPr/>
          <a:lstStyle/>
          <a:p>
            <a:fld id="{0E5C6692-4A53-4147-B9C8-2C6BFFC13646}" type="slidenum">
              <a:rPr lang="en-US" smtClean="0"/>
              <a:t>3</a:t>
            </a:fld>
            <a:endParaRPr lang="en-US"/>
          </a:p>
        </p:txBody>
      </p:sp>
    </p:spTree>
    <p:extLst>
      <p:ext uri="{BB962C8B-B14F-4D97-AF65-F5344CB8AC3E}">
        <p14:creationId xmlns:p14="http://schemas.microsoft.com/office/powerpoint/2010/main" val="3685253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ECC6-3A98-FB31-D2DB-301B12C67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F4CBF-31A9-6300-5AC8-ADFC9EB8E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1E7E5-0809-7128-A28C-208F1D81BDA0}"/>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F6AFBEEB-F66E-5DA7-1339-D3D2779AAA2D}"/>
              </a:ext>
            </a:extLst>
          </p:cNvPr>
          <p:cNvSpPr>
            <a:spLocks noGrp="1"/>
          </p:cNvSpPr>
          <p:nvPr>
            <p:ph type="sldNum" sz="quarter" idx="5"/>
          </p:nvPr>
        </p:nvSpPr>
        <p:spPr/>
        <p:txBody>
          <a:bodyPr/>
          <a:lstStyle/>
          <a:p>
            <a:fld id="{0E5C6692-4A53-4147-B9C8-2C6BFFC13646}" type="slidenum">
              <a:rPr lang="en-US" smtClean="0"/>
              <a:t>39</a:t>
            </a:fld>
            <a:endParaRPr lang="en-US"/>
          </a:p>
        </p:txBody>
      </p:sp>
    </p:spTree>
    <p:extLst>
      <p:ext uri="{BB962C8B-B14F-4D97-AF65-F5344CB8AC3E}">
        <p14:creationId xmlns:p14="http://schemas.microsoft.com/office/powerpoint/2010/main" val="2146515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1FCC5-1AD1-7BA7-E025-C4F808237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E1CE6-C0ED-2B89-CDDE-AB517CE61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7F240-EC9D-5459-810A-47C7471A34DB}"/>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59914E6C-E490-95AA-8980-B9A58D209AE9}"/>
              </a:ext>
            </a:extLst>
          </p:cNvPr>
          <p:cNvSpPr>
            <a:spLocks noGrp="1"/>
          </p:cNvSpPr>
          <p:nvPr>
            <p:ph type="sldNum" sz="quarter" idx="5"/>
          </p:nvPr>
        </p:nvSpPr>
        <p:spPr/>
        <p:txBody>
          <a:bodyPr/>
          <a:lstStyle/>
          <a:p>
            <a:fld id="{0E5C6692-4A53-4147-B9C8-2C6BFFC13646}" type="slidenum">
              <a:rPr lang="en-US" smtClean="0"/>
              <a:t>41</a:t>
            </a:fld>
            <a:endParaRPr lang="en-US"/>
          </a:p>
        </p:txBody>
      </p:sp>
    </p:spTree>
    <p:extLst>
      <p:ext uri="{BB962C8B-B14F-4D97-AF65-F5344CB8AC3E}">
        <p14:creationId xmlns:p14="http://schemas.microsoft.com/office/powerpoint/2010/main" val="3766514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CFD2-9E63-CED2-6973-31B19AB52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A597B-8551-A1B1-9A43-027792611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3953D-A16F-1E9A-0D88-E007C58C7723}"/>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EE32B80A-7CCA-9170-F173-64839B1EA513}"/>
              </a:ext>
            </a:extLst>
          </p:cNvPr>
          <p:cNvSpPr>
            <a:spLocks noGrp="1"/>
          </p:cNvSpPr>
          <p:nvPr>
            <p:ph type="sldNum" sz="quarter" idx="5"/>
          </p:nvPr>
        </p:nvSpPr>
        <p:spPr/>
        <p:txBody>
          <a:bodyPr/>
          <a:lstStyle/>
          <a:p>
            <a:fld id="{0E5C6692-4A53-4147-B9C8-2C6BFFC13646}" type="slidenum">
              <a:rPr lang="en-US" smtClean="0"/>
              <a:t>46</a:t>
            </a:fld>
            <a:endParaRPr lang="en-US"/>
          </a:p>
        </p:txBody>
      </p:sp>
    </p:spTree>
    <p:extLst>
      <p:ext uri="{BB962C8B-B14F-4D97-AF65-F5344CB8AC3E}">
        <p14:creationId xmlns:p14="http://schemas.microsoft.com/office/powerpoint/2010/main" val="35021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4473-35F5-9E06-4340-FAE22E50D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7AF9D-524F-E915-26E7-183F8B1F2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8F810-FEFD-FC02-0782-ECBA45897999}"/>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EAD4DC8A-3833-6C07-BD5E-EFCBD4507177}"/>
              </a:ext>
            </a:extLst>
          </p:cNvPr>
          <p:cNvSpPr>
            <a:spLocks noGrp="1"/>
          </p:cNvSpPr>
          <p:nvPr>
            <p:ph type="sldNum" sz="quarter" idx="5"/>
          </p:nvPr>
        </p:nvSpPr>
        <p:spPr/>
        <p:txBody>
          <a:bodyPr/>
          <a:lstStyle/>
          <a:p>
            <a:fld id="{0E5C6692-4A53-4147-B9C8-2C6BFFC13646}" type="slidenum">
              <a:rPr lang="en-US" smtClean="0"/>
              <a:t>4</a:t>
            </a:fld>
            <a:endParaRPr lang="en-US"/>
          </a:p>
        </p:txBody>
      </p:sp>
    </p:spTree>
    <p:extLst>
      <p:ext uri="{BB962C8B-B14F-4D97-AF65-F5344CB8AC3E}">
        <p14:creationId xmlns:p14="http://schemas.microsoft.com/office/powerpoint/2010/main" val="190336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1A500-0335-D78F-F815-2297EDE57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E5D77-6F54-C82B-B992-0EE9724D4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D13E91-BF64-B000-0F1B-D40DA86EC575}"/>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938CA986-0CB2-D3D1-8DDB-EFA7BC06912B}"/>
              </a:ext>
            </a:extLst>
          </p:cNvPr>
          <p:cNvSpPr>
            <a:spLocks noGrp="1"/>
          </p:cNvSpPr>
          <p:nvPr>
            <p:ph type="sldNum" sz="quarter" idx="5"/>
          </p:nvPr>
        </p:nvSpPr>
        <p:spPr/>
        <p:txBody>
          <a:bodyPr/>
          <a:lstStyle/>
          <a:p>
            <a:fld id="{0E5C6692-4A53-4147-B9C8-2C6BFFC13646}" type="slidenum">
              <a:rPr lang="en-US" smtClean="0"/>
              <a:t>5</a:t>
            </a:fld>
            <a:endParaRPr lang="en-US"/>
          </a:p>
        </p:txBody>
      </p:sp>
    </p:spTree>
    <p:extLst>
      <p:ext uri="{BB962C8B-B14F-4D97-AF65-F5344CB8AC3E}">
        <p14:creationId xmlns:p14="http://schemas.microsoft.com/office/powerpoint/2010/main" val="344705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A6282-EE1B-59A9-FE6C-5480E8B14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C85EE7-C9D6-C3DB-0582-90DE9509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2504D-24D0-1B8D-5A2C-E0CE24454FD5}"/>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2321C74C-2445-F6F8-A765-1D98E79D8135}"/>
              </a:ext>
            </a:extLst>
          </p:cNvPr>
          <p:cNvSpPr>
            <a:spLocks noGrp="1"/>
          </p:cNvSpPr>
          <p:nvPr>
            <p:ph type="sldNum" sz="quarter" idx="5"/>
          </p:nvPr>
        </p:nvSpPr>
        <p:spPr/>
        <p:txBody>
          <a:bodyPr/>
          <a:lstStyle/>
          <a:p>
            <a:fld id="{0E5C6692-4A53-4147-B9C8-2C6BFFC13646}" type="slidenum">
              <a:rPr lang="en-US" smtClean="0"/>
              <a:t>6</a:t>
            </a:fld>
            <a:endParaRPr lang="en-US"/>
          </a:p>
        </p:txBody>
      </p:sp>
    </p:spTree>
    <p:extLst>
      <p:ext uri="{BB962C8B-B14F-4D97-AF65-F5344CB8AC3E}">
        <p14:creationId xmlns:p14="http://schemas.microsoft.com/office/powerpoint/2010/main" val="147465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9BB5C-7345-E1CC-E7FE-FD250F779B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49C3E-489C-48CB-EC1B-A6C2AF88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15359-3DFF-8FA0-354D-E80859F05F13}"/>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3A6804E2-2CF7-5437-5A11-41FEEC056B1A}"/>
              </a:ext>
            </a:extLst>
          </p:cNvPr>
          <p:cNvSpPr>
            <a:spLocks noGrp="1"/>
          </p:cNvSpPr>
          <p:nvPr>
            <p:ph type="sldNum" sz="quarter" idx="5"/>
          </p:nvPr>
        </p:nvSpPr>
        <p:spPr/>
        <p:txBody>
          <a:bodyPr/>
          <a:lstStyle/>
          <a:p>
            <a:fld id="{0E5C6692-4A53-4147-B9C8-2C6BFFC13646}" type="slidenum">
              <a:rPr lang="en-US" smtClean="0"/>
              <a:t>7</a:t>
            </a:fld>
            <a:endParaRPr lang="en-US"/>
          </a:p>
        </p:txBody>
      </p:sp>
    </p:spTree>
    <p:extLst>
      <p:ext uri="{BB962C8B-B14F-4D97-AF65-F5344CB8AC3E}">
        <p14:creationId xmlns:p14="http://schemas.microsoft.com/office/powerpoint/2010/main" val="76833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BC5D-2640-3506-FAB6-2EDF1A401C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23728-7159-DE02-F50E-673DE6E32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46D1-F786-5217-5B4F-23AF67C7D7C2}"/>
              </a:ext>
            </a:extLst>
          </p:cNvPr>
          <p:cNvSpPr>
            <a:spLocks noGrp="1"/>
          </p:cNvSpPr>
          <p:nvPr>
            <p:ph type="body" idx="1"/>
          </p:nvPr>
        </p:nvSpPr>
        <p:spPr/>
        <p:txBody>
          <a:bodyPr/>
          <a:lstStyle/>
          <a:p>
            <a:endParaRPr lang="en-US" b="0">
              <a:cs typeface="Calibri"/>
            </a:endParaRPr>
          </a:p>
        </p:txBody>
      </p:sp>
      <p:sp>
        <p:nvSpPr>
          <p:cNvPr id="4" name="Slide Number Placeholder 3">
            <a:extLst>
              <a:ext uri="{FF2B5EF4-FFF2-40B4-BE49-F238E27FC236}">
                <a16:creationId xmlns:a16="http://schemas.microsoft.com/office/drawing/2014/main" id="{8F84B71B-E012-A586-783C-8825C431D185}"/>
              </a:ext>
            </a:extLst>
          </p:cNvPr>
          <p:cNvSpPr>
            <a:spLocks noGrp="1"/>
          </p:cNvSpPr>
          <p:nvPr>
            <p:ph type="sldNum" sz="quarter" idx="5"/>
          </p:nvPr>
        </p:nvSpPr>
        <p:spPr/>
        <p:txBody>
          <a:bodyPr/>
          <a:lstStyle/>
          <a:p>
            <a:fld id="{0E5C6692-4A53-4147-B9C8-2C6BFFC13646}" type="slidenum">
              <a:rPr lang="en-US" smtClean="0"/>
              <a:t>8</a:t>
            </a:fld>
            <a:endParaRPr lang="en-US"/>
          </a:p>
        </p:txBody>
      </p:sp>
    </p:spTree>
    <p:extLst>
      <p:ext uri="{BB962C8B-B14F-4D97-AF65-F5344CB8AC3E}">
        <p14:creationId xmlns:p14="http://schemas.microsoft.com/office/powerpoint/2010/main" val="339834916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8.emf"/><Relationship Id="rId10" Type="http://schemas.openxmlformats.org/officeDocument/2006/relationships/image" Target="../media/image6.png"/><Relationship Id="rId4" Type="http://schemas.openxmlformats.org/officeDocument/2006/relationships/oleObject" Target="../embeddings/oleObject2.bin"/><Relationship Id="rId9"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8.emf"/><Relationship Id="rId10" Type="http://schemas.openxmlformats.org/officeDocument/2006/relationships/image" Target="../media/image6.png"/><Relationship Id="rId4" Type="http://schemas.openxmlformats.org/officeDocument/2006/relationships/oleObject" Target="../embeddings/oleObject4.bin"/><Relationship Id="rId9"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57EE83-8E8E-4BD6-BB9A-5E650DA30587}"/>
              </a:ext>
            </a:extLst>
          </p:cNvPr>
          <p:cNvGraphicFramePr>
            <a:graphicFrameLocks noChangeAspect="1"/>
          </p:cNvGraphicFramePr>
          <p:nvPr userDrawn="1">
            <p:custDataLst>
              <p:tags r:id="rId1"/>
            </p:custDataLst>
            <p:extLst>
              <p:ext uri="{D42A27DB-BD31-4B8C-83A1-F6EECF244321}">
                <p14:modId xmlns:p14="http://schemas.microsoft.com/office/powerpoint/2010/main" val="37473149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16" imgH="216" progId="TCLayout.ActiveDocument.1">
                  <p:embed/>
                </p:oleObj>
              </mc:Choice>
              <mc:Fallback>
                <p:oleObj name="think-cell Slide" r:id="rId4" imgW="216" imgH="216" progId="TCLayout.ActiveDocument.1">
                  <p:embed/>
                  <p:pic>
                    <p:nvPicPr>
                      <p:cNvPr id="5" name="Object 4" hidden="1">
                        <a:extLst>
                          <a:ext uri="{FF2B5EF4-FFF2-40B4-BE49-F238E27FC236}">
                            <a16:creationId xmlns:a16="http://schemas.microsoft.com/office/drawing/2014/main" id="{EE57EE83-8E8E-4BD6-BB9A-5E650DA305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C7112CE-09C2-479B-8B2E-873A39722CEB}"/>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800" b="1" i="0" baseline="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ctrTitle" hasCustomPrompt="1"/>
          </p:nvPr>
        </p:nvSpPr>
        <p:spPr>
          <a:xfrm>
            <a:off x="525202" y="2362200"/>
            <a:ext cx="8088600" cy="1181862"/>
          </a:xfrm>
        </p:spPr>
        <p:txBody>
          <a:bodyPr wrap="square" tIns="0" bIns="0" anchor="t" anchorCtr="0">
            <a:noAutofit/>
          </a:bodyPr>
          <a:lstStyle>
            <a:lvl1pPr>
              <a:defRPr sz="3800" cap="all" baseline="0"/>
            </a:lvl1pPr>
          </a:lstStyle>
          <a:p>
            <a:r>
              <a:rPr lang="en-US"/>
              <a:t>Title</a:t>
            </a:r>
          </a:p>
        </p:txBody>
      </p:sp>
      <p:sp>
        <p:nvSpPr>
          <p:cNvPr id="3" name="Subtitle 2"/>
          <p:cNvSpPr>
            <a:spLocks noGrp="1"/>
          </p:cNvSpPr>
          <p:nvPr>
            <p:ph type="subTitle" idx="1"/>
          </p:nvPr>
        </p:nvSpPr>
        <p:spPr>
          <a:xfrm>
            <a:off x="525468" y="3971957"/>
            <a:ext cx="6829743" cy="333296"/>
          </a:xfrm>
        </p:spPr>
        <p:txBody>
          <a:bodyPr>
            <a:spAutoFit/>
          </a:bodyPr>
          <a:lstStyle>
            <a:lvl1pPr marL="0" indent="0" algn="l">
              <a:buNone/>
              <a:defRPr sz="1900" b="1">
                <a:solidFill>
                  <a:schemeClr val="bg2">
                    <a:lumMod val="50000"/>
                  </a:schemeClr>
                </a:solidFill>
              </a:defRPr>
            </a:lvl1pPr>
            <a:lvl2pPr marL="487741" indent="0" algn="ctr">
              <a:buNone/>
              <a:defRPr>
                <a:solidFill>
                  <a:schemeClr val="tx1">
                    <a:tint val="75000"/>
                  </a:schemeClr>
                </a:solidFill>
              </a:defRPr>
            </a:lvl2pPr>
            <a:lvl3pPr marL="975482" indent="0" algn="ctr">
              <a:buNone/>
              <a:defRPr>
                <a:solidFill>
                  <a:schemeClr val="tx1">
                    <a:tint val="75000"/>
                  </a:schemeClr>
                </a:solidFill>
              </a:defRPr>
            </a:lvl3pPr>
            <a:lvl4pPr marL="1463223" indent="0" algn="ctr">
              <a:buNone/>
              <a:defRPr>
                <a:solidFill>
                  <a:schemeClr val="tx1">
                    <a:tint val="75000"/>
                  </a:schemeClr>
                </a:solidFill>
              </a:defRPr>
            </a:lvl4pPr>
            <a:lvl5pPr marL="1950964" indent="0" algn="ctr">
              <a:buNone/>
              <a:defRPr>
                <a:solidFill>
                  <a:schemeClr val="tx1">
                    <a:tint val="75000"/>
                  </a:schemeClr>
                </a:solidFill>
              </a:defRPr>
            </a:lvl5pPr>
            <a:lvl6pPr marL="2438705" indent="0" algn="ctr">
              <a:buNone/>
              <a:defRPr>
                <a:solidFill>
                  <a:schemeClr val="tx1">
                    <a:tint val="75000"/>
                  </a:schemeClr>
                </a:solidFill>
              </a:defRPr>
            </a:lvl6pPr>
            <a:lvl7pPr marL="2926446" indent="0" algn="ctr">
              <a:buNone/>
              <a:defRPr>
                <a:solidFill>
                  <a:schemeClr val="tx1">
                    <a:tint val="75000"/>
                  </a:schemeClr>
                </a:solidFill>
              </a:defRPr>
            </a:lvl7pPr>
            <a:lvl8pPr marL="3414187" indent="0" algn="ctr">
              <a:buNone/>
              <a:defRPr>
                <a:solidFill>
                  <a:schemeClr val="tx1">
                    <a:tint val="75000"/>
                  </a:schemeClr>
                </a:solidFill>
              </a:defRPr>
            </a:lvl8pPr>
            <a:lvl9pPr marL="3901928" indent="0" algn="ctr">
              <a:buNone/>
              <a:defRPr>
                <a:solidFill>
                  <a:schemeClr val="tx1">
                    <a:tint val="75000"/>
                  </a:schemeClr>
                </a:solidFill>
              </a:defRPr>
            </a:lvl9pPr>
          </a:lstStyle>
          <a:p>
            <a:r>
              <a:rPr lang="en-US"/>
              <a:t>Click to edit Master subtitle style</a:t>
            </a:r>
          </a:p>
        </p:txBody>
      </p:sp>
      <p:sp>
        <p:nvSpPr>
          <p:cNvPr id="27" name="Rectangle 26"/>
          <p:cNvSpPr/>
          <p:nvPr userDrawn="1"/>
        </p:nvSpPr>
        <p:spPr>
          <a:xfrm>
            <a:off x="8666158" y="21389"/>
            <a:ext cx="976671" cy="7104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7548" tIns="48774" rIns="97548" bIns="48774" rtlCol="0" anchor="ctr"/>
          <a:lstStyle/>
          <a:p>
            <a:pPr algn="ctr"/>
            <a:endParaRPr lang="en-US"/>
          </a:p>
        </p:txBody>
      </p:sp>
      <p:sp>
        <p:nvSpPr>
          <p:cNvPr id="48" name="Text Placeholder 47"/>
          <p:cNvSpPr>
            <a:spLocks noGrp="1"/>
          </p:cNvSpPr>
          <p:nvPr>
            <p:ph type="body" sz="quarter" idx="10" hasCustomPrompt="1"/>
          </p:nvPr>
        </p:nvSpPr>
        <p:spPr>
          <a:xfrm>
            <a:off x="525202" y="4761723"/>
            <a:ext cx="6895599" cy="1268000"/>
          </a:xfrm>
        </p:spPr>
        <p:txBody>
          <a:bodyPr>
            <a:noAutofit/>
          </a:bodyPr>
          <a:lstStyle>
            <a:lvl1pPr marL="0" indent="0">
              <a:buNone/>
              <a:defRPr sz="1500" b="0">
                <a:solidFill>
                  <a:schemeClr val="bg2"/>
                </a:solidFill>
              </a:defRPr>
            </a:lvl1pPr>
          </a:lstStyle>
          <a:p>
            <a:pPr lvl="0"/>
            <a:r>
              <a:rPr lang="en-US"/>
              <a:t>Click to add Speaker / Organization / Date</a:t>
            </a:r>
          </a:p>
        </p:txBody>
      </p:sp>
      <p:sp>
        <p:nvSpPr>
          <p:cNvPr id="6" name="Rectangle 5">
            <a:extLst>
              <a:ext uri="{FF2B5EF4-FFF2-40B4-BE49-F238E27FC236}">
                <a16:creationId xmlns:a16="http://schemas.microsoft.com/office/drawing/2014/main" id="{7972F7D8-AC3B-4DD7-823C-76EE6377AAEC}"/>
              </a:ext>
            </a:extLst>
          </p:cNvPr>
          <p:cNvSpPr/>
          <p:nvPr userDrawn="1"/>
        </p:nvSpPr>
        <p:spPr>
          <a:xfrm>
            <a:off x="514350" y="6770370"/>
            <a:ext cx="4211637" cy="42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A1E088C-D94A-4841-8A46-8919DC7E91ED}"/>
              </a:ext>
            </a:extLst>
          </p:cNvPr>
          <p:cNvGrpSpPr>
            <a:grpSpLocks noChangeAspect="1"/>
          </p:cNvGrpSpPr>
          <p:nvPr userDrawn="1"/>
        </p:nvGrpSpPr>
        <p:grpSpPr>
          <a:xfrm>
            <a:off x="515474" y="6858000"/>
            <a:ext cx="265231" cy="223087"/>
            <a:chOff x="3883026" y="2846391"/>
            <a:chExt cx="1381125" cy="1162048"/>
          </a:xfrm>
          <a:solidFill>
            <a:schemeClr val="tx1"/>
          </a:solidFill>
        </p:grpSpPr>
        <p:sp>
          <p:nvSpPr>
            <p:cNvPr id="16" name="Freeform 5">
              <a:extLst>
                <a:ext uri="{FF2B5EF4-FFF2-40B4-BE49-F238E27FC236}">
                  <a16:creationId xmlns:a16="http://schemas.microsoft.com/office/drawing/2014/main" id="{0CBA8159-03D9-491F-B1BB-A9AED37C596A}"/>
                </a:ext>
              </a:extLst>
            </p:cNvPr>
            <p:cNvSpPr>
              <a:spLocks noEditPoints="1"/>
            </p:cNvSpPr>
            <p:nvPr userDrawn="1"/>
          </p:nvSpPr>
          <p:spPr bwMode="auto">
            <a:xfrm>
              <a:off x="4049713" y="2846391"/>
              <a:ext cx="1022349" cy="998537"/>
            </a:xfrm>
            <a:custGeom>
              <a:avLst/>
              <a:gdLst>
                <a:gd name="T0" fmla="*/ 140 w 270"/>
                <a:gd name="T1" fmla="*/ 7 h 264"/>
                <a:gd name="T2" fmla="*/ 199 w 270"/>
                <a:gd name="T3" fmla="*/ 40 h 264"/>
                <a:gd name="T4" fmla="*/ 53 w 270"/>
                <a:gd name="T5" fmla="*/ 41 h 264"/>
                <a:gd name="T6" fmla="*/ 146 w 270"/>
                <a:gd name="T7" fmla="*/ 21 h 264"/>
                <a:gd name="T8" fmla="*/ 141 w 270"/>
                <a:gd name="T9" fmla="*/ 52 h 264"/>
                <a:gd name="T10" fmla="*/ 190 w 270"/>
                <a:gd name="T11" fmla="*/ 68 h 264"/>
                <a:gd name="T12" fmla="*/ 209 w 270"/>
                <a:gd name="T13" fmla="*/ 94 h 264"/>
                <a:gd name="T14" fmla="*/ 210 w 270"/>
                <a:gd name="T15" fmla="*/ 116 h 264"/>
                <a:gd name="T16" fmla="*/ 221 w 270"/>
                <a:gd name="T17" fmla="*/ 90 h 264"/>
                <a:gd name="T18" fmla="*/ 184 w 270"/>
                <a:gd name="T19" fmla="*/ 49 h 264"/>
                <a:gd name="T20" fmla="*/ 198 w 270"/>
                <a:gd name="T21" fmla="*/ 33 h 264"/>
                <a:gd name="T22" fmla="*/ 225 w 270"/>
                <a:gd name="T23" fmla="*/ 44 h 264"/>
                <a:gd name="T24" fmla="*/ 260 w 270"/>
                <a:gd name="T25" fmla="*/ 125 h 264"/>
                <a:gd name="T26" fmla="*/ 63 w 270"/>
                <a:gd name="T27" fmla="*/ 59 h 264"/>
                <a:gd name="T28" fmla="*/ 134 w 270"/>
                <a:gd name="T29" fmla="*/ 77 h 264"/>
                <a:gd name="T30" fmla="*/ 185 w 270"/>
                <a:gd name="T31" fmla="*/ 76 h 264"/>
                <a:gd name="T32" fmla="*/ 61 w 270"/>
                <a:gd name="T33" fmla="*/ 126 h 264"/>
                <a:gd name="T34" fmla="*/ 180 w 270"/>
                <a:gd name="T35" fmla="*/ 97 h 264"/>
                <a:gd name="T36" fmla="*/ 207 w 270"/>
                <a:gd name="T37" fmla="*/ 112 h 264"/>
                <a:gd name="T38" fmla="*/ 74 w 270"/>
                <a:gd name="T39" fmla="*/ 122 h 264"/>
                <a:gd name="T40" fmla="*/ 141 w 270"/>
                <a:gd name="T41" fmla="*/ 83 h 264"/>
                <a:gd name="T42" fmla="*/ 156 w 270"/>
                <a:gd name="T43" fmla="*/ 107 h 264"/>
                <a:gd name="T44" fmla="*/ 113 w 270"/>
                <a:gd name="T45" fmla="*/ 100 h 264"/>
                <a:gd name="T46" fmla="*/ 134 w 270"/>
                <a:gd name="T47" fmla="*/ 98 h 264"/>
                <a:gd name="T48" fmla="*/ 120 w 270"/>
                <a:gd name="T49" fmla="*/ 132 h 264"/>
                <a:gd name="T50" fmla="*/ 119 w 270"/>
                <a:gd name="T51" fmla="*/ 134 h 264"/>
                <a:gd name="T52" fmla="*/ 121 w 270"/>
                <a:gd name="T53" fmla="*/ 142 h 264"/>
                <a:gd name="T54" fmla="*/ 142 w 270"/>
                <a:gd name="T55" fmla="*/ 145 h 264"/>
                <a:gd name="T56" fmla="*/ 140 w 270"/>
                <a:gd name="T57" fmla="*/ 114 h 264"/>
                <a:gd name="T58" fmla="*/ 72 w 270"/>
                <a:gd name="T59" fmla="*/ 138 h 264"/>
                <a:gd name="T60" fmla="*/ 98 w 270"/>
                <a:gd name="T61" fmla="*/ 164 h 264"/>
                <a:gd name="T62" fmla="*/ 81 w 270"/>
                <a:gd name="T63" fmla="*/ 139 h 264"/>
                <a:gd name="T64" fmla="*/ 201 w 270"/>
                <a:gd name="T65" fmla="*/ 125 h 264"/>
                <a:gd name="T66" fmla="*/ 240 w 270"/>
                <a:gd name="T67" fmla="*/ 132 h 264"/>
                <a:gd name="T68" fmla="*/ 241 w 270"/>
                <a:gd name="T69" fmla="*/ 132 h 264"/>
                <a:gd name="T70" fmla="*/ 201 w 270"/>
                <a:gd name="T71" fmla="*/ 184 h 264"/>
                <a:gd name="T72" fmla="*/ 67 w 270"/>
                <a:gd name="T73" fmla="*/ 134 h 264"/>
                <a:gd name="T74" fmla="*/ 32 w 270"/>
                <a:gd name="T75" fmla="*/ 189 h 264"/>
                <a:gd name="T76" fmla="*/ 42 w 270"/>
                <a:gd name="T77" fmla="*/ 181 h 264"/>
                <a:gd name="T78" fmla="*/ 29 w 270"/>
                <a:gd name="T79" fmla="*/ 156 h 264"/>
                <a:gd name="T80" fmla="*/ 36 w 270"/>
                <a:gd name="T81" fmla="*/ 132 h 264"/>
                <a:gd name="T82" fmla="*/ 52 w 270"/>
                <a:gd name="T83" fmla="*/ 143 h 264"/>
                <a:gd name="T84" fmla="*/ 107 w 270"/>
                <a:gd name="T85" fmla="*/ 146 h 264"/>
                <a:gd name="T86" fmla="*/ 111 w 270"/>
                <a:gd name="T87" fmla="*/ 149 h 264"/>
                <a:gd name="T88" fmla="*/ 166 w 270"/>
                <a:gd name="T89" fmla="*/ 150 h 264"/>
                <a:gd name="T90" fmla="*/ 181 w 270"/>
                <a:gd name="T91" fmla="*/ 159 h 264"/>
                <a:gd name="T92" fmla="*/ 181 w 270"/>
                <a:gd name="T93" fmla="*/ 176 h 264"/>
                <a:gd name="T94" fmla="*/ 196 w 270"/>
                <a:gd name="T95" fmla="*/ 169 h 264"/>
                <a:gd name="T96" fmla="*/ 134 w 270"/>
                <a:gd name="T97" fmla="*/ 162 h 264"/>
                <a:gd name="T98" fmla="*/ 157 w 270"/>
                <a:gd name="T99" fmla="*/ 162 h 264"/>
                <a:gd name="T100" fmla="*/ 145 w 270"/>
                <a:gd name="T101" fmla="*/ 168 h 264"/>
                <a:gd name="T102" fmla="*/ 153 w 270"/>
                <a:gd name="T103" fmla="*/ 179 h 264"/>
                <a:gd name="T104" fmla="*/ 121 w 270"/>
                <a:gd name="T105" fmla="*/ 183 h 264"/>
                <a:gd name="T106" fmla="*/ 192 w 270"/>
                <a:gd name="T107" fmla="*/ 206 h 264"/>
                <a:gd name="T108" fmla="*/ 88 w 270"/>
                <a:gd name="T109" fmla="*/ 188 h 264"/>
                <a:gd name="T110" fmla="*/ 71 w 270"/>
                <a:gd name="T111" fmla="*/ 198 h 264"/>
                <a:gd name="T112" fmla="*/ 200 w 270"/>
                <a:gd name="T113" fmla="*/ 211 h 264"/>
                <a:gd name="T114" fmla="*/ 222 w 270"/>
                <a:gd name="T115" fmla="*/ 217 h 264"/>
                <a:gd name="T116" fmla="*/ 134 w 270"/>
                <a:gd name="T117" fmla="*/ 231 h 264"/>
                <a:gd name="T118" fmla="*/ 149 w 270"/>
                <a:gd name="T119" fmla="*/ 21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64">
                  <a:moveTo>
                    <a:pt x="253" y="73"/>
                  </a:moveTo>
                  <a:cubicBezTo>
                    <a:pt x="266" y="99"/>
                    <a:pt x="270" y="134"/>
                    <a:pt x="261" y="163"/>
                  </a:cubicBezTo>
                  <a:cubicBezTo>
                    <a:pt x="253" y="197"/>
                    <a:pt x="224" y="232"/>
                    <a:pt x="190" y="246"/>
                  </a:cubicBezTo>
                  <a:cubicBezTo>
                    <a:pt x="153" y="264"/>
                    <a:pt x="99" y="260"/>
                    <a:pt x="66" y="236"/>
                  </a:cubicBezTo>
                  <a:cubicBezTo>
                    <a:pt x="19" y="204"/>
                    <a:pt x="0" y="148"/>
                    <a:pt x="14" y="94"/>
                  </a:cubicBezTo>
                  <a:cubicBezTo>
                    <a:pt x="23" y="62"/>
                    <a:pt x="48" y="29"/>
                    <a:pt x="80" y="14"/>
                  </a:cubicBezTo>
                  <a:cubicBezTo>
                    <a:pt x="97" y="5"/>
                    <a:pt x="117" y="1"/>
                    <a:pt x="138" y="0"/>
                  </a:cubicBezTo>
                  <a:cubicBezTo>
                    <a:pt x="186" y="0"/>
                    <a:pt x="232" y="29"/>
                    <a:pt x="253" y="73"/>
                  </a:cubicBezTo>
                  <a:close/>
                  <a:moveTo>
                    <a:pt x="140" y="7"/>
                  </a:moveTo>
                  <a:cubicBezTo>
                    <a:pt x="141" y="12"/>
                    <a:pt x="141" y="19"/>
                    <a:pt x="141" y="24"/>
                  </a:cubicBezTo>
                  <a:cubicBezTo>
                    <a:pt x="141" y="24"/>
                    <a:pt x="141" y="23"/>
                    <a:pt x="141" y="23"/>
                  </a:cubicBezTo>
                  <a:cubicBezTo>
                    <a:pt x="142" y="22"/>
                    <a:pt x="143" y="23"/>
                    <a:pt x="143" y="24"/>
                  </a:cubicBezTo>
                  <a:cubicBezTo>
                    <a:pt x="143" y="24"/>
                    <a:pt x="144" y="26"/>
                    <a:pt x="143" y="27"/>
                  </a:cubicBezTo>
                  <a:cubicBezTo>
                    <a:pt x="144" y="27"/>
                    <a:pt x="144" y="26"/>
                    <a:pt x="145" y="26"/>
                  </a:cubicBezTo>
                  <a:cubicBezTo>
                    <a:pt x="159" y="27"/>
                    <a:pt x="173" y="31"/>
                    <a:pt x="185" y="38"/>
                  </a:cubicBezTo>
                  <a:cubicBezTo>
                    <a:pt x="185" y="38"/>
                    <a:pt x="185" y="38"/>
                    <a:pt x="185" y="38"/>
                  </a:cubicBezTo>
                  <a:cubicBezTo>
                    <a:pt x="187" y="37"/>
                    <a:pt x="191" y="35"/>
                    <a:pt x="193" y="37"/>
                  </a:cubicBezTo>
                  <a:cubicBezTo>
                    <a:pt x="196" y="36"/>
                    <a:pt x="197" y="40"/>
                    <a:pt x="199" y="40"/>
                  </a:cubicBezTo>
                  <a:cubicBezTo>
                    <a:pt x="202" y="42"/>
                    <a:pt x="206" y="46"/>
                    <a:pt x="206" y="49"/>
                  </a:cubicBezTo>
                  <a:cubicBezTo>
                    <a:pt x="207" y="50"/>
                    <a:pt x="209" y="51"/>
                    <a:pt x="209" y="52"/>
                  </a:cubicBezTo>
                  <a:cubicBezTo>
                    <a:pt x="211" y="48"/>
                    <a:pt x="215" y="45"/>
                    <a:pt x="218" y="41"/>
                  </a:cubicBezTo>
                  <a:cubicBezTo>
                    <a:pt x="221" y="40"/>
                    <a:pt x="221" y="40"/>
                    <a:pt x="221" y="40"/>
                  </a:cubicBezTo>
                  <a:cubicBezTo>
                    <a:pt x="201" y="22"/>
                    <a:pt x="178" y="12"/>
                    <a:pt x="153" y="8"/>
                  </a:cubicBezTo>
                  <a:cubicBezTo>
                    <a:pt x="149" y="7"/>
                    <a:pt x="144" y="8"/>
                    <a:pt x="140" y="7"/>
                  </a:cubicBezTo>
                  <a:close/>
                  <a:moveTo>
                    <a:pt x="133" y="7"/>
                  </a:moveTo>
                  <a:cubicBezTo>
                    <a:pt x="108" y="8"/>
                    <a:pt x="85" y="17"/>
                    <a:pt x="65" y="32"/>
                  </a:cubicBezTo>
                  <a:cubicBezTo>
                    <a:pt x="61" y="34"/>
                    <a:pt x="57" y="38"/>
                    <a:pt x="53" y="41"/>
                  </a:cubicBezTo>
                  <a:cubicBezTo>
                    <a:pt x="54" y="41"/>
                    <a:pt x="54" y="41"/>
                    <a:pt x="54" y="41"/>
                  </a:cubicBezTo>
                  <a:cubicBezTo>
                    <a:pt x="59" y="44"/>
                    <a:pt x="64" y="50"/>
                    <a:pt x="68" y="54"/>
                  </a:cubicBezTo>
                  <a:cubicBezTo>
                    <a:pt x="68" y="53"/>
                    <a:pt x="68" y="53"/>
                    <a:pt x="68" y="53"/>
                  </a:cubicBezTo>
                  <a:cubicBezTo>
                    <a:pt x="87" y="36"/>
                    <a:pt x="109" y="27"/>
                    <a:pt x="133" y="26"/>
                  </a:cubicBezTo>
                  <a:cubicBezTo>
                    <a:pt x="133" y="24"/>
                    <a:pt x="133" y="24"/>
                    <a:pt x="133" y="24"/>
                  </a:cubicBezTo>
                  <a:cubicBezTo>
                    <a:pt x="133" y="9"/>
                    <a:pt x="133" y="9"/>
                    <a:pt x="133" y="9"/>
                  </a:cubicBezTo>
                  <a:lnTo>
                    <a:pt x="133" y="7"/>
                  </a:lnTo>
                  <a:close/>
                  <a:moveTo>
                    <a:pt x="155" y="17"/>
                  </a:moveTo>
                  <a:cubicBezTo>
                    <a:pt x="146" y="21"/>
                    <a:pt x="146" y="21"/>
                    <a:pt x="146" y="21"/>
                  </a:cubicBezTo>
                  <a:cubicBezTo>
                    <a:pt x="145" y="21"/>
                    <a:pt x="144" y="20"/>
                    <a:pt x="143" y="21"/>
                  </a:cubicBezTo>
                  <a:cubicBezTo>
                    <a:pt x="143" y="21"/>
                    <a:pt x="143" y="22"/>
                    <a:pt x="143" y="22"/>
                  </a:cubicBezTo>
                  <a:cubicBezTo>
                    <a:pt x="147" y="27"/>
                    <a:pt x="153" y="24"/>
                    <a:pt x="157" y="23"/>
                  </a:cubicBezTo>
                  <a:cubicBezTo>
                    <a:pt x="160" y="25"/>
                    <a:pt x="163" y="23"/>
                    <a:pt x="165" y="21"/>
                  </a:cubicBezTo>
                  <a:cubicBezTo>
                    <a:pt x="165" y="21"/>
                    <a:pt x="165" y="21"/>
                    <a:pt x="165" y="21"/>
                  </a:cubicBezTo>
                  <a:cubicBezTo>
                    <a:pt x="163" y="18"/>
                    <a:pt x="159" y="17"/>
                    <a:pt x="155" y="17"/>
                  </a:cubicBezTo>
                  <a:close/>
                  <a:moveTo>
                    <a:pt x="140" y="33"/>
                  </a:moveTo>
                  <a:cubicBezTo>
                    <a:pt x="141" y="34"/>
                    <a:pt x="141" y="34"/>
                    <a:pt x="141" y="34"/>
                  </a:cubicBezTo>
                  <a:cubicBezTo>
                    <a:pt x="141" y="40"/>
                    <a:pt x="141" y="46"/>
                    <a:pt x="141" y="52"/>
                  </a:cubicBezTo>
                  <a:cubicBezTo>
                    <a:pt x="143" y="51"/>
                    <a:pt x="145" y="52"/>
                    <a:pt x="148" y="52"/>
                  </a:cubicBezTo>
                  <a:cubicBezTo>
                    <a:pt x="160" y="54"/>
                    <a:pt x="172" y="58"/>
                    <a:pt x="182" y="66"/>
                  </a:cubicBezTo>
                  <a:cubicBezTo>
                    <a:pt x="181" y="64"/>
                    <a:pt x="180" y="63"/>
                    <a:pt x="179" y="61"/>
                  </a:cubicBezTo>
                  <a:cubicBezTo>
                    <a:pt x="180" y="61"/>
                    <a:pt x="180" y="61"/>
                    <a:pt x="180" y="61"/>
                  </a:cubicBezTo>
                  <a:cubicBezTo>
                    <a:pt x="180" y="59"/>
                    <a:pt x="178" y="58"/>
                    <a:pt x="178" y="56"/>
                  </a:cubicBezTo>
                  <a:cubicBezTo>
                    <a:pt x="178" y="56"/>
                    <a:pt x="179" y="55"/>
                    <a:pt x="179" y="56"/>
                  </a:cubicBezTo>
                  <a:cubicBezTo>
                    <a:pt x="181" y="58"/>
                    <a:pt x="183" y="60"/>
                    <a:pt x="185" y="62"/>
                  </a:cubicBezTo>
                  <a:cubicBezTo>
                    <a:pt x="186" y="62"/>
                    <a:pt x="187" y="62"/>
                    <a:pt x="188" y="63"/>
                  </a:cubicBezTo>
                  <a:cubicBezTo>
                    <a:pt x="190" y="64"/>
                    <a:pt x="189" y="67"/>
                    <a:pt x="190" y="68"/>
                  </a:cubicBezTo>
                  <a:cubicBezTo>
                    <a:pt x="191" y="72"/>
                    <a:pt x="195" y="74"/>
                    <a:pt x="195" y="78"/>
                  </a:cubicBezTo>
                  <a:cubicBezTo>
                    <a:pt x="195" y="78"/>
                    <a:pt x="196" y="78"/>
                    <a:pt x="197" y="78"/>
                  </a:cubicBezTo>
                  <a:cubicBezTo>
                    <a:pt x="200" y="83"/>
                    <a:pt x="200" y="83"/>
                    <a:pt x="200" y="83"/>
                  </a:cubicBezTo>
                  <a:cubicBezTo>
                    <a:pt x="200" y="84"/>
                    <a:pt x="200" y="85"/>
                    <a:pt x="201" y="86"/>
                  </a:cubicBezTo>
                  <a:cubicBezTo>
                    <a:pt x="203" y="86"/>
                    <a:pt x="204" y="84"/>
                    <a:pt x="206" y="84"/>
                  </a:cubicBezTo>
                  <a:cubicBezTo>
                    <a:pt x="208" y="86"/>
                    <a:pt x="205" y="88"/>
                    <a:pt x="205" y="89"/>
                  </a:cubicBezTo>
                  <a:cubicBezTo>
                    <a:pt x="206" y="89"/>
                    <a:pt x="208" y="88"/>
                    <a:pt x="208" y="89"/>
                  </a:cubicBezTo>
                  <a:cubicBezTo>
                    <a:pt x="209" y="91"/>
                    <a:pt x="207" y="92"/>
                    <a:pt x="207" y="92"/>
                  </a:cubicBezTo>
                  <a:cubicBezTo>
                    <a:pt x="207" y="94"/>
                    <a:pt x="208" y="94"/>
                    <a:pt x="209" y="94"/>
                  </a:cubicBezTo>
                  <a:cubicBezTo>
                    <a:pt x="210" y="94"/>
                    <a:pt x="211" y="95"/>
                    <a:pt x="210" y="96"/>
                  </a:cubicBezTo>
                  <a:cubicBezTo>
                    <a:pt x="213" y="99"/>
                    <a:pt x="209" y="103"/>
                    <a:pt x="211" y="107"/>
                  </a:cubicBezTo>
                  <a:cubicBezTo>
                    <a:pt x="212" y="109"/>
                    <a:pt x="211" y="111"/>
                    <a:pt x="209" y="113"/>
                  </a:cubicBezTo>
                  <a:cubicBezTo>
                    <a:pt x="209" y="116"/>
                    <a:pt x="207" y="117"/>
                    <a:pt x="206" y="120"/>
                  </a:cubicBezTo>
                  <a:cubicBezTo>
                    <a:pt x="202" y="120"/>
                    <a:pt x="202" y="120"/>
                    <a:pt x="202" y="120"/>
                  </a:cubicBezTo>
                  <a:cubicBezTo>
                    <a:pt x="201" y="122"/>
                    <a:pt x="204" y="124"/>
                    <a:pt x="202" y="125"/>
                  </a:cubicBezTo>
                  <a:cubicBezTo>
                    <a:pt x="209" y="125"/>
                    <a:pt x="209" y="125"/>
                    <a:pt x="209" y="125"/>
                  </a:cubicBezTo>
                  <a:cubicBezTo>
                    <a:pt x="209" y="125"/>
                    <a:pt x="209" y="125"/>
                    <a:pt x="209" y="125"/>
                  </a:cubicBezTo>
                  <a:cubicBezTo>
                    <a:pt x="208" y="122"/>
                    <a:pt x="208" y="118"/>
                    <a:pt x="210" y="116"/>
                  </a:cubicBezTo>
                  <a:cubicBezTo>
                    <a:pt x="211" y="113"/>
                    <a:pt x="211" y="110"/>
                    <a:pt x="213" y="109"/>
                  </a:cubicBezTo>
                  <a:cubicBezTo>
                    <a:pt x="213" y="108"/>
                    <a:pt x="214" y="108"/>
                    <a:pt x="215" y="109"/>
                  </a:cubicBezTo>
                  <a:cubicBezTo>
                    <a:pt x="215" y="111"/>
                    <a:pt x="215" y="113"/>
                    <a:pt x="213" y="115"/>
                  </a:cubicBezTo>
                  <a:cubicBezTo>
                    <a:pt x="216" y="118"/>
                    <a:pt x="215" y="122"/>
                    <a:pt x="215" y="126"/>
                  </a:cubicBezTo>
                  <a:cubicBezTo>
                    <a:pt x="222" y="125"/>
                    <a:pt x="228" y="125"/>
                    <a:pt x="234" y="125"/>
                  </a:cubicBezTo>
                  <a:cubicBezTo>
                    <a:pt x="234" y="124"/>
                    <a:pt x="234" y="124"/>
                    <a:pt x="234" y="124"/>
                  </a:cubicBezTo>
                  <a:cubicBezTo>
                    <a:pt x="233" y="112"/>
                    <a:pt x="230" y="101"/>
                    <a:pt x="225" y="91"/>
                  </a:cubicBezTo>
                  <a:cubicBezTo>
                    <a:pt x="224" y="91"/>
                    <a:pt x="223" y="92"/>
                    <a:pt x="221" y="92"/>
                  </a:cubicBezTo>
                  <a:cubicBezTo>
                    <a:pt x="221" y="91"/>
                    <a:pt x="221" y="91"/>
                    <a:pt x="221" y="90"/>
                  </a:cubicBezTo>
                  <a:cubicBezTo>
                    <a:pt x="218" y="88"/>
                    <a:pt x="217" y="85"/>
                    <a:pt x="214" y="82"/>
                  </a:cubicBezTo>
                  <a:cubicBezTo>
                    <a:pt x="210" y="83"/>
                    <a:pt x="209" y="79"/>
                    <a:pt x="206" y="79"/>
                  </a:cubicBezTo>
                  <a:cubicBezTo>
                    <a:pt x="203" y="78"/>
                    <a:pt x="205" y="73"/>
                    <a:pt x="201" y="74"/>
                  </a:cubicBezTo>
                  <a:cubicBezTo>
                    <a:pt x="200" y="74"/>
                    <a:pt x="198" y="72"/>
                    <a:pt x="197" y="70"/>
                  </a:cubicBezTo>
                  <a:cubicBezTo>
                    <a:pt x="197" y="67"/>
                    <a:pt x="197" y="63"/>
                    <a:pt x="194" y="61"/>
                  </a:cubicBezTo>
                  <a:cubicBezTo>
                    <a:pt x="191" y="60"/>
                    <a:pt x="190" y="63"/>
                    <a:pt x="188" y="63"/>
                  </a:cubicBezTo>
                  <a:cubicBezTo>
                    <a:pt x="187" y="62"/>
                    <a:pt x="187" y="61"/>
                    <a:pt x="187" y="59"/>
                  </a:cubicBezTo>
                  <a:cubicBezTo>
                    <a:pt x="187" y="59"/>
                    <a:pt x="186" y="58"/>
                    <a:pt x="186" y="57"/>
                  </a:cubicBezTo>
                  <a:cubicBezTo>
                    <a:pt x="189" y="53"/>
                    <a:pt x="182" y="53"/>
                    <a:pt x="184" y="49"/>
                  </a:cubicBezTo>
                  <a:cubicBezTo>
                    <a:pt x="183" y="46"/>
                    <a:pt x="180" y="45"/>
                    <a:pt x="179" y="43"/>
                  </a:cubicBezTo>
                  <a:cubicBezTo>
                    <a:pt x="169" y="38"/>
                    <a:pt x="159" y="35"/>
                    <a:pt x="148" y="34"/>
                  </a:cubicBezTo>
                  <a:cubicBezTo>
                    <a:pt x="145" y="33"/>
                    <a:pt x="143" y="34"/>
                    <a:pt x="140" y="33"/>
                  </a:cubicBezTo>
                  <a:close/>
                  <a:moveTo>
                    <a:pt x="198" y="33"/>
                  </a:moveTo>
                  <a:cubicBezTo>
                    <a:pt x="197" y="34"/>
                    <a:pt x="196" y="32"/>
                    <a:pt x="194" y="33"/>
                  </a:cubicBezTo>
                  <a:cubicBezTo>
                    <a:pt x="194" y="34"/>
                    <a:pt x="194" y="34"/>
                    <a:pt x="195" y="35"/>
                  </a:cubicBezTo>
                  <a:cubicBezTo>
                    <a:pt x="197" y="36"/>
                    <a:pt x="198" y="40"/>
                    <a:pt x="201" y="39"/>
                  </a:cubicBezTo>
                  <a:cubicBezTo>
                    <a:pt x="202" y="38"/>
                    <a:pt x="201" y="37"/>
                    <a:pt x="201" y="35"/>
                  </a:cubicBezTo>
                  <a:cubicBezTo>
                    <a:pt x="200" y="34"/>
                    <a:pt x="199" y="33"/>
                    <a:pt x="198" y="33"/>
                  </a:cubicBezTo>
                  <a:close/>
                  <a:moveTo>
                    <a:pt x="83" y="50"/>
                  </a:moveTo>
                  <a:cubicBezTo>
                    <a:pt x="79" y="53"/>
                    <a:pt x="76" y="56"/>
                    <a:pt x="72" y="59"/>
                  </a:cubicBezTo>
                  <a:cubicBezTo>
                    <a:pt x="76" y="62"/>
                    <a:pt x="80" y="67"/>
                    <a:pt x="85" y="71"/>
                  </a:cubicBezTo>
                  <a:cubicBezTo>
                    <a:pt x="85" y="72"/>
                    <a:pt x="85" y="72"/>
                    <a:pt x="85" y="72"/>
                  </a:cubicBezTo>
                  <a:cubicBezTo>
                    <a:pt x="96" y="61"/>
                    <a:pt x="109" y="55"/>
                    <a:pt x="123" y="52"/>
                  </a:cubicBezTo>
                  <a:cubicBezTo>
                    <a:pt x="127" y="52"/>
                    <a:pt x="130" y="51"/>
                    <a:pt x="133" y="52"/>
                  </a:cubicBezTo>
                  <a:cubicBezTo>
                    <a:pt x="133" y="46"/>
                    <a:pt x="133" y="39"/>
                    <a:pt x="133" y="33"/>
                  </a:cubicBezTo>
                  <a:cubicBezTo>
                    <a:pt x="115" y="34"/>
                    <a:pt x="98" y="40"/>
                    <a:pt x="83" y="50"/>
                  </a:cubicBezTo>
                  <a:close/>
                  <a:moveTo>
                    <a:pt x="225" y="44"/>
                  </a:moveTo>
                  <a:cubicBezTo>
                    <a:pt x="222" y="49"/>
                    <a:pt x="217" y="53"/>
                    <a:pt x="213" y="58"/>
                  </a:cubicBezTo>
                  <a:cubicBezTo>
                    <a:pt x="210" y="58"/>
                    <a:pt x="210" y="58"/>
                    <a:pt x="210" y="58"/>
                  </a:cubicBezTo>
                  <a:cubicBezTo>
                    <a:pt x="212" y="59"/>
                    <a:pt x="212" y="60"/>
                    <a:pt x="213" y="61"/>
                  </a:cubicBezTo>
                  <a:cubicBezTo>
                    <a:pt x="218" y="64"/>
                    <a:pt x="219" y="69"/>
                    <a:pt x="223" y="71"/>
                  </a:cubicBezTo>
                  <a:cubicBezTo>
                    <a:pt x="225" y="76"/>
                    <a:pt x="231" y="80"/>
                    <a:pt x="231" y="85"/>
                  </a:cubicBezTo>
                  <a:cubicBezTo>
                    <a:pt x="236" y="98"/>
                    <a:pt x="240" y="111"/>
                    <a:pt x="240" y="125"/>
                  </a:cubicBezTo>
                  <a:cubicBezTo>
                    <a:pt x="240" y="126"/>
                    <a:pt x="240" y="126"/>
                    <a:pt x="240" y="126"/>
                  </a:cubicBezTo>
                  <a:cubicBezTo>
                    <a:pt x="241" y="126"/>
                    <a:pt x="241" y="126"/>
                    <a:pt x="242" y="125"/>
                  </a:cubicBezTo>
                  <a:cubicBezTo>
                    <a:pt x="260" y="125"/>
                    <a:pt x="260" y="125"/>
                    <a:pt x="260" y="125"/>
                  </a:cubicBezTo>
                  <a:cubicBezTo>
                    <a:pt x="259" y="123"/>
                    <a:pt x="259" y="121"/>
                    <a:pt x="259" y="118"/>
                  </a:cubicBezTo>
                  <a:cubicBezTo>
                    <a:pt x="256" y="90"/>
                    <a:pt x="244" y="66"/>
                    <a:pt x="225" y="44"/>
                  </a:cubicBezTo>
                  <a:close/>
                  <a:moveTo>
                    <a:pt x="50" y="45"/>
                  </a:moveTo>
                  <a:cubicBezTo>
                    <a:pt x="32" y="65"/>
                    <a:pt x="20" y="88"/>
                    <a:pt x="17" y="114"/>
                  </a:cubicBezTo>
                  <a:cubicBezTo>
                    <a:pt x="16" y="118"/>
                    <a:pt x="17" y="122"/>
                    <a:pt x="16" y="126"/>
                  </a:cubicBezTo>
                  <a:cubicBezTo>
                    <a:pt x="22" y="126"/>
                    <a:pt x="29" y="126"/>
                    <a:pt x="36" y="126"/>
                  </a:cubicBezTo>
                  <a:cubicBezTo>
                    <a:pt x="35" y="124"/>
                    <a:pt x="35" y="124"/>
                    <a:pt x="35" y="124"/>
                  </a:cubicBezTo>
                  <a:cubicBezTo>
                    <a:pt x="36" y="103"/>
                    <a:pt x="43" y="85"/>
                    <a:pt x="54" y="69"/>
                  </a:cubicBezTo>
                  <a:cubicBezTo>
                    <a:pt x="57" y="66"/>
                    <a:pt x="59" y="61"/>
                    <a:pt x="63" y="59"/>
                  </a:cubicBezTo>
                  <a:cubicBezTo>
                    <a:pt x="59" y="55"/>
                    <a:pt x="55" y="51"/>
                    <a:pt x="50" y="46"/>
                  </a:cubicBezTo>
                  <a:lnTo>
                    <a:pt x="50" y="45"/>
                  </a:lnTo>
                  <a:close/>
                  <a:moveTo>
                    <a:pt x="134" y="58"/>
                  </a:moveTo>
                  <a:cubicBezTo>
                    <a:pt x="133" y="59"/>
                    <a:pt x="133" y="59"/>
                    <a:pt x="133" y="59"/>
                  </a:cubicBezTo>
                  <a:cubicBezTo>
                    <a:pt x="116" y="60"/>
                    <a:pt x="102" y="67"/>
                    <a:pt x="90" y="77"/>
                  </a:cubicBezTo>
                  <a:cubicBezTo>
                    <a:pt x="95" y="80"/>
                    <a:pt x="99" y="85"/>
                    <a:pt x="104" y="89"/>
                  </a:cubicBezTo>
                  <a:cubicBezTo>
                    <a:pt x="104" y="89"/>
                    <a:pt x="104" y="88"/>
                    <a:pt x="105" y="88"/>
                  </a:cubicBezTo>
                  <a:cubicBezTo>
                    <a:pt x="111" y="84"/>
                    <a:pt x="117" y="80"/>
                    <a:pt x="124" y="78"/>
                  </a:cubicBezTo>
                  <a:cubicBezTo>
                    <a:pt x="127" y="78"/>
                    <a:pt x="130" y="76"/>
                    <a:pt x="134" y="77"/>
                  </a:cubicBezTo>
                  <a:cubicBezTo>
                    <a:pt x="133" y="71"/>
                    <a:pt x="133" y="64"/>
                    <a:pt x="134" y="58"/>
                  </a:cubicBezTo>
                  <a:close/>
                  <a:moveTo>
                    <a:pt x="140" y="58"/>
                  </a:moveTo>
                  <a:cubicBezTo>
                    <a:pt x="141" y="59"/>
                    <a:pt x="141" y="59"/>
                    <a:pt x="141" y="59"/>
                  </a:cubicBezTo>
                  <a:cubicBezTo>
                    <a:pt x="141" y="77"/>
                    <a:pt x="141" y="77"/>
                    <a:pt x="141" y="77"/>
                  </a:cubicBezTo>
                  <a:cubicBezTo>
                    <a:pt x="143" y="76"/>
                    <a:pt x="143" y="76"/>
                    <a:pt x="143" y="76"/>
                  </a:cubicBezTo>
                  <a:cubicBezTo>
                    <a:pt x="153" y="78"/>
                    <a:pt x="163" y="81"/>
                    <a:pt x="171" y="88"/>
                  </a:cubicBezTo>
                  <a:cubicBezTo>
                    <a:pt x="172" y="89"/>
                    <a:pt x="172" y="89"/>
                    <a:pt x="172" y="89"/>
                  </a:cubicBezTo>
                  <a:cubicBezTo>
                    <a:pt x="175" y="85"/>
                    <a:pt x="179" y="82"/>
                    <a:pt x="182" y="78"/>
                  </a:cubicBezTo>
                  <a:cubicBezTo>
                    <a:pt x="185" y="76"/>
                    <a:pt x="185" y="76"/>
                    <a:pt x="185" y="76"/>
                  </a:cubicBezTo>
                  <a:cubicBezTo>
                    <a:pt x="184" y="76"/>
                    <a:pt x="184" y="76"/>
                    <a:pt x="184" y="76"/>
                  </a:cubicBezTo>
                  <a:cubicBezTo>
                    <a:pt x="177" y="70"/>
                    <a:pt x="169" y="65"/>
                    <a:pt x="161" y="62"/>
                  </a:cubicBezTo>
                  <a:cubicBezTo>
                    <a:pt x="154" y="60"/>
                    <a:pt x="147" y="59"/>
                    <a:pt x="140" y="58"/>
                  </a:cubicBezTo>
                  <a:close/>
                  <a:moveTo>
                    <a:pt x="67" y="63"/>
                  </a:moveTo>
                  <a:cubicBezTo>
                    <a:pt x="67" y="64"/>
                    <a:pt x="67" y="64"/>
                    <a:pt x="67" y="64"/>
                  </a:cubicBezTo>
                  <a:cubicBezTo>
                    <a:pt x="60" y="73"/>
                    <a:pt x="60" y="73"/>
                    <a:pt x="60" y="73"/>
                  </a:cubicBezTo>
                  <a:cubicBezTo>
                    <a:pt x="49" y="88"/>
                    <a:pt x="43" y="106"/>
                    <a:pt x="42" y="126"/>
                  </a:cubicBezTo>
                  <a:cubicBezTo>
                    <a:pt x="59" y="126"/>
                    <a:pt x="59" y="126"/>
                    <a:pt x="59" y="126"/>
                  </a:cubicBezTo>
                  <a:cubicBezTo>
                    <a:pt x="61" y="126"/>
                    <a:pt x="61" y="126"/>
                    <a:pt x="61" y="126"/>
                  </a:cubicBezTo>
                  <a:cubicBezTo>
                    <a:pt x="60" y="126"/>
                    <a:pt x="61" y="125"/>
                    <a:pt x="60" y="124"/>
                  </a:cubicBezTo>
                  <a:cubicBezTo>
                    <a:pt x="62" y="106"/>
                    <a:pt x="68" y="90"/>
                    <a:pt x="81" y="76"/>
                  </a:cubicBezTo>
                  <a:cubicBezTo>
                    <a:pt x="76" y="72"/>
                    <a:pt x="71" y="68"/>
                    <a:pt x="67" y="63"/>
                  </a:cubicBezTo>
                  <a:close/>
                  <a:moveTo>
                    <a:pt x="189" y="81"/>
                  </a:moveTo>
                  <a:cubicBezTo>
                    <a:pt x="189" y="81"/>
                    <a:pt x="189" y="81"/>
                    <a:pt x="189" y="81"/>
                  </a:cubicBezTo>
                  <a:cubicBezTo>
                    <a:pt x="183" y="88"/>
                    <a:pt x="177" y="94"/>
                    <a:pt x="171" y="100"/>
                  </a:cubicBezTo>
                  <a:cubicBezTo>
                    <a:pt x="171" y="101"/>
                    <a:pt x="172" y="102"/>
                    <a:pt x="173" y="102"/>
                  </a:cubicBezTo>
                  <a:cubicBezTo>
                    <a:pt x="173" y="100"/>
                    <a:pt x="174" y="99"/>
                    <a:pt x="174" y="97"/>
                  </a:cubicBezTo>
                  <a:cubicBezTo>
                    <a:pt x="175" y="95"/>
                    <a:pt x="178" y="97"/>
                    <a:pt x="180" y="97"/>
                  </a:cubicBezTo>
                  <a:cubicBezTo>
                    <a:pt x="183" y="96"/>
                    <a:pt x="186" y="98"/>
                    <a:pt x="189" y="98"/>
                  </a:cubicBezTo>
                  <a:cubicBezTo>
                    <a:pt x="191" y="99"/>
                    <a:pt x="191" y="102"/>
                    <a:pt x="193" y="103"/>
                  </a:cubicBezTo>
                  <a:cubicBezTo>
                    <a:pt x="194" y="104"/>
                    <a:pt x="194" y="105"/>
                    <a:pt x="193" y="105"/>
                  </a:cubicBezTo>
                  <a:cubicBezTo>
                    <a:pt x="193" y="110"/>
                    <a:pt x="196" y="104"/>
                    <a:pt x="198" y="105"/>
                  </a:cubicBezTo>
                  <a:cubicBezTo>
                    <a:pt x="199" y="106"/>
                    <a:pt x="200" y="106"/>
                    <a:pt x="201" y="107"/>
                  </a:cubicBezTo>
                  <a:cubicBezTo>
                    <a:pt x="202" y="109"/>
                    <a:pt x="204" y="108"/>
                    <a:pt x="204" y="110"/>
                  </a:cubicBezTo>
                  <a:cubicBezTo>
                    <a:pt x="204" y="111"/>
                    <a:pt x="203" y="111"/>
                    <a:pt x="202" y="112"/>
                  </a:cubicBezTo>
                  <a:cubicBezTo>
                    <a:pt x="203" y="114"/>
                    <a:pt x="200" y="115"/>
                    <a:pt x="201" y="117"/>
                  </a:cubicBezTo>
                  <a:cubicBezTo>
                    <a:pt x="205" y="118"/>
                    <a:pt x="205" y="114"/>
                    <a:pt x="207" y="112"/>
                  </a:cubicBezTo>
                  <a:cubicBezTo>
                    <a:pt x="206" y="108"/>
                    <a:pt x="205" y="105"/>
                    <a:pt x="203" y="102"/>
                  </a:cubicBezTo>
                  <a:cubicBezTo>
                    <a:pt x="201" y="101"/>
                    <a:pt x="200" y="99"/>
                    <a:pt x="198" y="99"/>
                  </a:cubicBezTo>
                  <a:cubicBezTo>
                    <a:pt x="194" y="97"/>
                    <a:pt x="198" y="94"/>
                    <a:pt x="198" y="92"/>
                  </a:cubicBezTo>
                  <a:cubicBezTo>
                    <a:pt x="196" y="88"/>
                    <a:pt x="192" y="84"/>
                    <a:pt x="189" y="81"/>
                  </a:cubicBezTo>
                  <a:close/>
                  <a:moveTo>
                    <a:pt x="85" y="81"/>
                  </a:moveTo>
                  <a:cubicBezTo>
                    <a:pt x="77" y="92"/>
                    <a:pt x="71" y="103"/>
                    <a:pt x="68" y="117"/>
                  </a:cubicBezTo>
                  <a:cubicBezTo>
                    <a:pt x="68" y="120"/>
                    <a:pt x="68" y="123"/>
                    <a:pt x="67" y="126"/>
                  </a:cubicBezTo>
                  <a:cubicBezTo>
                    <a:pt x="69" y="125"/>
                    <a:pt x="72" y="126"/>
                    <a:pt x="75" y="126"/>
                  </a:cubicBezTo>
                  <a:cubicBezTo>
                    <a:pt x="73" y="125"/>
                    <a:pt x="74" y="123"/>
                    <a:pt x="74" y="122"/>
                  </a:cubicBezTo>
                  <a:cubicBezTo>
                    <a:pt x="73" y="121"/>
                    <a:pt x="73" y="119"/>
                    <a:pt x="75" y="118"/>
                  </a:cubicBezTo>
                  <a:cubicBezTo>
                    <a:pt x="74" y="115"/>
                    <a:pt x="77" y="114"/>
                    <a:pt x="78" y="111"/>
                  </a:cubicBezTo>
                  <a:cubicBezTo>
                    <a:pt x="78" y="109"/>
                    <a:pt x="81" y="110"/>
                    <a:pt x="83" y="109"/>
                  </a:cubicBezTo>
                  <a:cubicBezTo>
                    <a:pt x="84" y="108"/>
                    <a:pt x="83" y="108"/>
                    <a:pt x="83" y="107"/>
                  </a:cubicBezTo>
                  <a:cubicBezTo>
                    <a:pt x="84" y="105"/>
                    <a:pt x="86" y="105"/>
                    <a:pt x="88" y="104"/>
                  </a:cubicBezTo>
                  <a:cubicBezTo>
                    <a:pt x="89" y="103"/>
                    <a:pt x="90" y="101"/>
                    <a:pt x="92" y="100"/>
                  </a:cubicBezTo>
                  <a:cubicBezTo>
                    <a:pt x="96" y="100"/>
                    <a:pt x="96" y="95"/>
                    <a:pt x="100" y="94"/>
                  </a:cubicBezTo>
                  <a:cubicBezTo>
                    <a:pt x="95" y="91"/>
                    <a:pt x="90" y="86"/>
                    <a:pt x="85" y="81"/>
                  </a:cubicBezTo>
                  <a:close/>
                  <a:moveTo>
                    <a:pt x="141" y="83"/>
                  </a:moveTo>
                  <a:cubicBezTo>
                    <a:pt x="142" y="87"/>
                    <a:pt x="141" y="92"/>
                    <a:pt x="141" y="97"/>
                  </a:cubicBezTo>
                  <a:cubicBezTo>
                    <a:pt x="146" y="98"/>
                    <a:pt x="146" y="98"/>
                    <a:pt x="146" y="98"/>
                  </a:cubicBezTo>
                  <a:cubicBezTo>
                    <a:pt x="147" y="96"/>
                    <a:pt x="150" y="95"/>
                    <a:pt x="152" y="93"/>
                  </a:cubicBezTo>
                  <a:cubicBezTo>
                    <a:pt x="152" y="93"/>
                    <a:pt x="153" y="93"/>
                    <a:pt x="154" y="94"/>
                  </a:cubicBezTo>
                  <a:cubicBezTo>
                    <a:pt x="154" y="96"/>
                    <a:pt x="154" y="98"/>
                    <a:pt x="153" y="99"/>
                  </a:cubicBezTo>
                  <a:cubicBezTo>
                    <a:pt x="152" y="103"/>
                    <a:pt x="147" y="103"/>
                    <a:pt x="145" y="106"/>
                  </a:cubicBezTo>
                  <a:cubicBezTo>
                    <a:pt x="147" y="106"/>
                    <a:pt x="147" y="105"/>
                    <a:pt x="149" y="105"/>
                  </a:cubicBezTo>
                  <a:cubicBezTo>
                    <a:pt x="150" y="105"/>
                    <a:pt x="152" y="106"/>
                    <a:pt x="153" y="107"/>
                  </a:cubicBezTo>
                  <a:cubicBezTo>
                    <a:pt x="154" y="108"/>
                    <a:pt x="155" y="107"/>
                    <a:pt x="156" y="107"/>
                  </a:cubicBezTo>
                  <a:cubicBezTo>
                    <a:pt x="157" y="102"/>
                    <a:pt x="164" y="102"/>
                    <a:pt x="166" y="97"/>
                  </a:cubicBezTo>
                  <a:cubicBezTo>
                    <a:pt x="164" y="98"/>
                    <a:pt x="164" y="98"/>
                    <a:pt x="164" y="98"/>
                  </a:cubicBezTo>
                  <a:cubicBezTo>
                    <a:pt x="164" y="97"/>
                    <a:pt x="163" y="97"/>
                    <a:pt x="163" y="96"/>
                  </a:cubicBezTo>
                  <a:cubicBezTo>
                    <a:pt x="164" y="95"/>
                    <a:pt x="165" y="94"/>
                    <a:pt x="166" y="93"/>
                  </a:cubicBezTo>
                  <a:cubicBezTo>
                    <a:pt x="161" y="90"/>
                    <a:pt x="155" y="87"/>
                    <a:pt x="148" y="85"/>
                  </a:cubicBezTo>
                  <a:cubicBezTo>
                    <a:pt x="146" y="84"/>
                    <a:pt x="143" y="84"/>
                    <a:pt x="141" y="83"/>
                  </a:cubicBezTo>
                  <a:close/>
                  <a:moveTo>
                    <a:pt x="106" y="97"/>
                  </a:moveTo>
                  <a:cubicBezTo>
                    <a:pt x="108" y="97"/>
                    <a:pt x="108" y="97"/>
                    <a:pt x="108" y="97"/>
                  </a:cubicBezTo>
                  <a:cubicBezTo>
                    <a:pt x="109" y="98"/>
                    <a:pt x="112" y="98"/>
                    <a:pt x="113" y="100"/>
                  </a:cubicBezTo>
                  <a:cubicBezTo>
                    <a:pt x="113" y="101"/>
                    <a:pt x="112" y="101"/>
                    <a:pt x="112" y="102"/>
                  </a:cubicBezTo>
                  <a:cubicBezTo>
                    <a:pt x="112" y="102"/>
                    <a:pt x="113" y="102"/>
                    <a:pt x="113" y="103"/>
                  </a:cubicBezTo>
                  <a:cubicBezTo>
                    <a:pt x="114" y="103"/>
                    <a:pt x="114" y="102"/>
                    <a:pt x="114" y="101"/>
                  </a:cubicBezTo>
                  <a:cubicBezTo>
                    <a:pt x="116" y="100"/>
                    <a:pt x="116" y="103"/>
                    <a:pt x="118" y="103"/>
                  </a:cubicBezTo>
                  <a:cubicBezTo>
                    <a:pt x="119" y="102"/>
                    <a:pt x="120" y="102"/>
                    <a:pt x="121" y="103"/>
                  </a:cubicBezTo>
                  <a:cubicBezTo>
                    <a:pt x="122" y="103"/>
                    <a:pt x="124" y="103"/>
                    <a:pt x="124" y="102"/>
                  </a:cubicBezTo>
                  <a:cubicBezTo>
                    <a:pt x="126" y="100"/>
                    <a:pt x="125" y="96"/>
                    <a:pt x="128" y="95"/>
                  </a:cubicBezTo>
                  <a:cubicBezTo>
                    <a:pt x="129" y="96"/>
                    <a:pt x="128" y="97"/>
                    <a:pt x="129" y="97"/>
                  </a:cubicBezTo>
                  <a:cubicBezTo>
                    <a:pt x="131" y="98"/>
                    <a:pt x="133" y="96"/>
                    <a:pt x="134" y="98"/>
                  </a:cubicBezTo>
                  <a:cubicBezTo>
                    <a:pt x="133" y="94"/>
                    <a:pt x="133" y="88"/>
                    <a:pt x="133" y="84"/>
                  </a:cubicBezTo>
                  <a:cubicBezTo>
                    <a:pt x="123" y="85"/>
                    <a:pt x="114" y="89"/>
                    <a:pt x="106" y="97"/>
                  </a:cubicBezTo>
                  <a:close/>
                  <a:moveTo>
                    <a:pt x="137" y="107"/>
                  </a:moveTo>
                  <a:cubicBezTo>
                    <a:pt x="136" y="106"/>
                    <a:pt x="134" y="107"/>
                    <a:pt x="133" y="107"/>
                  </a:cubicBezTo>
                  <a:cubicBezTo>
                    <a:pt x="134" y="109"/>
                    <a:pt x="133" y="111"/>
                    <a:pt x="134" y="112"/>
                  </a:cubicBezTo>
                  <a:cubicBezTo>
                    <a:pt x="132" y="116"/>
                    <a:pt x="129" y="116"/>
                    <a:pt x="126" y="117"/>
                  </a:cubicBezTo>
                  <a:cubicBezTo>
                    <a:pt x="125" y="118"/>
                    <a:pt x="125" y="121"/>
                    <a:pt x="123" y="120"/>
                  </a:cubicBezTo>
                  <a:cubicBezTo>
                    <a:pt x="123" y="122"/>
                    <a:pt x="121" y="123"/>
                    <a:pt x="121" y="125"/>
                  </a:cubicBezTo>
                  <a:cubicBezTo>
                    <a:pt x="120" y="127"/>
                    <a:pt x="121" y="130"/>
                    <a:pt x="120" y="132"/>
                  </a:cubicBezTo>
                  <a:cubicBezTo>
                    <a:pt x="117" y="134"/>
                    <a:pt x="118" y="129"/>
                    <a:pt x="116" y="128"/>
                  </a:cubicBezTo>
                  <a:cubicBezTo>
                    <a:pt x="115" y="129"/>
                    <a:pt x="115" y="129"/>
                    <a:pt x="115" y="129"/>
                  </a:cubicBezTo>
                  <a:cubicBezTo>
                    <a:pt x="114" y="129"/>
                    <a:pt x="114" y="129"/>
                    <a:pt x="113" y="128"/>
                  </a:cubicBezTo>
                  <a:cubicBezTo>
                    <a:pt x="113" y="128"/>
                    <a:pt x="112" y="128"/>
                    <a:pt x="111" y="128"/>
                  </a:cubicBezTo>
                  <a:cubicBezTo>
                    <a:pt x="110" y="130"/>
                    <a:pt x="109" y="131"/>
                    <a:pt x="109" y="133"/>
                  </a:cubicBezTo>
                  <a:cubicBezTo>
                    <a:pt x="109" y="134"/>
                    <a:pt x="107" y="133"/>
                    <a:pt x="107" y="135"/>
                  </a:cubicBezTo>
                  <a:cubicBezTo>
                    <a:pt x="110" y="135"/>
                    <a:pt x="112" y="134"/>
                    <a:pt x="114" y="134"/>
                  </a:cubicBezTo>
                  <a:cubicBezTo>
                    <a:pt x="115" y="134"/>
                    <a:pt x="117" y="133"/>
                    <a:pt x="118" y="133"/>
                  </a:cubicBezTo>
                  <a:cubicBezTo>
                    <a:pt x="119" y="133"/>
                    <a:pt x="119" y="134"/>
                    <a:pt x="119" y="134"/>
                  </a:cubicBezTo>
                  <a:cubicBezTo>
                    <a:pt x="119" y="134"/>
                    <a:pt x="119" y="134"/>
                    <a:pt x="119" y="134"/>
                  </a:cubicBezTo>
                  <a:cubicBezTo>
                    <a:pt x="120" y="134"/>
                    <a:pt x="121" y="133"/>
                    <a:pt x="120" y="131"/>
                  </a:cubicBezTo>
                  <a:cubicBezTo>
                    <a:pt x="121" y="130"/>
                    <a:pt x="122" y="130"/>
                    <a:pt x="123" y="130"/>
                  </a:cubicBezTo>
                  <a:cubicBezTo>
                    <a:pt x="124" y="130"/>
                    <a:pt x="123" y="131"/>
                    <a:pt x="123" y="132"/>
                  </a:cubicBezTo>
                  <a:cubicBezTo>
                    <a:pt x="126" y="133"/>
                    <a:pt x="123" y="135"/>
                    <a:pt x="122" y="136"/>
                  </a:cubicBezTo>
                  <a:cubicBezTo>
                    <a:pt x="122" y="137"/>
                    <a:pt x="122" y="140"/>
                    <a:pt x="120" y="140"/>
                  </a:cubicBezTo>
                  <a:cubicBezTo>
                    <a:pt x="119" y="140"/>
                    <a:pt x="119" y="139"/>
                    <a:pt x="119" y="139"/>
                  </a:cubicBezTo>
                  <a:cubicBezTo>
                    <a:pt x="119" y="139"/>
                    <a:pt x="119" y="139"/>
                    <a:pt x="119" y="139"/>
                  </a:cubicBezTo>
                  <a:cubicBezTo>
                    <a:pt x="119" y="140"/>
                    <a:pt x="120" y="141"/>
                    <a:pt x="121" y="142"/>
                  </a:cubicBezTo>
                  <a:cubicBezTo>
                    <a:pt x="122" y="140"/>
                    <a:pt x="122" y="138"/>
                    <a:pt x="125" y="137"/>
                  </a:cubicBezTo>
                  <a:cubicBezTo>
                    <a:pt x="126" y="136"/>
                    <a:pt x="124" y="134"/>
                    <a:pt x="126" y="133"/>
                  </a:cubicBezTo>
                  <a:cubicBezTo>
                    <a:pt x="130" y="133"/>
                    <a:pt x="133" y="131"/>
                    <a:pt x="136" y="134"/>
                  </a:cubicBezTo>
                  <a:cubicBezTo>
                    <a:pt x="136" y="135"/>
                    <a:pt x="135" y="135"/>
                    <a:pt x="136" y="136"/>
                  </a:cubicBezTo>
                  <a:cubicBezTo>
                    <a:pt x="136" y="138"/>
                    <a:pt x="135" y="139"/>
                    <a:pt x="134" y="141"/>
                  </a:cubicBezTo>
                  <a:cubicBezTo>
                    <a:pt x="134" y="142"/>
                    <a:pt x="134" y="143"/>
                    <a:pt x="133" y="143"/>
                  </a:cubicBezTo>
                  <a:cubicBezTo>
                    <a:pt x="132" y="147"/>
                    <a:pt x="128" y="145"/>
                    <a:pt x="125" y="147"/>
                  </a:cubicBezTo>
                  <a:cubicBezTo>
                    <a:pt x="129" y="150"/>
                    <a:pt x="134" y="151"/>
                    <a:pt x="139" y="150"/>
                  </a:cubicBezTo>
                  <a:cubicBezTo>
                    <a:pt x="142" y="150"/>
                    <a:pt x="141" y="147"/>
                    <a:pt x="142" y="145"/>
                  </a:cubicBezTo>
                  <a:cubicBezTo>
                    <a:pt x="143" y="141"/>
                    <a:pt x="147" y="144"/>
                    <a:pt x="150" y="143"/>
                  </a:cubicBezTo>
                  <a:cubicBezTo>
                    <a:pt x="151" y="141"/>
                    <a:pt x="152" y="139"/>
                    <a:pt x="152" y="137"/>
                  </a:cubicBezTo>
                  <a:cubicBezTo>
                    <a:pt x="150" y="136"/>
                    <a:pt x="150" y="134"/>
                    <a:pt x="150" y="132"/>
                  </a:cubicBezTo>
                  <a:cubicBezTo>
                    <a:pt x="149" y="130"/>
                    <a:pt x="149" y="128"/>
                    <a:pt x="147" y="128"/>
                  </a:cubicBezTo>
                  <a:cubicBezTo>
                    <a:pt x="147" y="127"/>
                    <a:pt x="147" y="126"/>
                    <a:pt x="147" y="126"/>
                  </a:cubicBezTo>
                  <a:cubicBezTo>
                    <a:pt x="147" y="125"/>
                    <a:pt x="149" y="124"/>
                    <a:pt x="149" y="123"/>
                  </a:cubicBezTo>
                  <a:cubicBezTo>
                    <a:pt x="148" y="122"/>
                    <a:pt x="148" y="120"/>
                    <a:pt x="148" y="119"/>
                  </a:cubicBezTo>
                  <a:cubicBezTo>
                    <a:pt x="146" y="120"/>
                    <a:pt x="145" y="116"/>
                    <a:pt x="143" y="116"/>
                  </a:cubicBezTo>
                  <a:cubicBezTo>
                    <a:pt x="143" y="114"/>
                    <a:pt x="141" y="114"/>
                    <a:pt x="140" y="114"/>
                  </a:cubicBezTo>
                  <a:cubicBezTo>
                    <a:pt x="137" y="115"/>
                    <a:pt x="137" y="111"/>
                    <a:pt x="134" y="110"/>
                  </a:cubicBezTo>
                  <a:cubicBezTo>
                    <a:pt x="134" y="110"/>
                    <a:pt x="133" y="109"/>
                    <a:pt x="134" y="108"/>
                  </a:cubicBezTo>
                  <a:cubicBezTo>
                    <a:pt x="135" y="107"/>
                    <a:pt x="137" y="108"/>
                    <a:pt x="138" y="108"/>
                  </a:cubicBezTo>
                  <a:lnTo>
                    <a:pt x="137" y="107"/>
                  </a:lnTo>
                  <a:close/>
                  <a:moveTo>
                    <a:pt x="82" y="123"/>
                  </a:moveTo>
                  <a:cubicBezTo>
                    <a:pt x="77" y="125"/>
                    <a:pt x="83" y="129"/>
                    <a:pt x="81" y="132"/>
                  </a:cubicBezTo>
                  <a:cubicBezTo>
                    <a:pt x="81" y="134"/>
                    <a:pt x="79" y="132"/>
                    <a:pt x="77" y="133"/>
                  </a:cubicBezTo>
                  <a:cubicBezTo>
                    <a:pt x="77" y="136"/>
                    <a:pt x="77" y="136"/>
                    <a:pt x="77" y="136"/>
                  </a:cubicBezTo>
                  <a:cubicBezTo>
                    <a:pt x="76" y="138"/>
                    <a:pt x="74" y="137"/>
                    <a:pt x="72" y="138"/>
                  </a:cubicBezTo>
                  <a:cubicBezTo>
                    <a:pt x="72" y="139"/>
                    <a:pt x="72" y="141"/>
                    <a:pt x="73" y="142"/>
                  </a:cubicBezTo>
                  <a:cubicBezTo>
                    <a:pt x="71" y="146"/>
                    <a:pt x="77" y="147"/>
                    <a:pt x="77" y="151"/>
                  </a:cubicBezTo>
                  <a:cubicBezTo>
                    <a:pt x="79" y="153"/>
                    <a:pt x="77" y="156"/>
                    <a:pt x="79" y="158"/>
                  </a:cubicBezTo>
                  <a:cubicBezTo>
                    <a:pt x="80" y="162"/>
                    <a:pt x="79" y="168"/>
                    <a:pt x="82" y="171"/>
                  </a:cubicBezTo>
                  <a:cubicBezTo>
                    <a:pt x="83" y="175"/>
                    <a:pt x="83" y="175"/>
                    <a:pt x="83" y="175"/>
                  </a:cubicBezTo>
                  <a:cubicBezTo>
                    <a:pt x="84" y="178"/>
                    <a:pt x="80" y="177"/>
                    <a:pt x="80" y="180"/>
                  </a:cubicBezTo>
                  <a:cubicBezTo>
                    <a:pt x="81" y="179"/>
                    <a:pt x="81" y="180"/>
                    <a:pt x="81" y="181"/>
                  </a:cubicBezTo>
                  <a:cubicBezTo>
                    <a:pt x="81" y="181"/>
                    <a:pt x="81" y="181"/>
                    <a:pt x="81" y="181"/>
                  </a:cubicBezTo>
                  <a:cubicBezTo>
                    <a:pt x="86" y="175"/>
                    <a:pt x="92" y="169"/>
                    <a:pt x="98" y="164"/>
                  </a:cubicBezTo>
                  <a:cubicBezTo>
                    <a:pt x="95" y="161"/>
                    <a:pt x="95" y="161"/>
                    <a:pt x="95" y="161"/>
                  </a:cubicBezTo>
                  <a:cubicBezTo>
                    <a:pt x="91" y="155"/>
                    <a:pt x="87" y="147"/>
                    <a:pt x="86" y="139"/>
                  </a:cubicBezTo>
                  <a:cubicBezTo>
                    <a:pt x="84" y="139"/>
                    <a:pt x="84" y="139"/>
                    <a:pt x="84" y="139"/>
                  </a:cubicBezTo>
                  <a:cubicBezTo>
                    <a:pt x="84" y="141"/>
                    <a:pt x="83" y="142"/>
                    <a:pt x="83" y="144"/>
                  </a:cubicBezTo>
                  <a:cubicBezTo>
                    <a:pt x="82" y="145"/>
                    <a:pt x="82" y="145"/>
                    <a:pt x="82" y="145"/>
                  </a:cubicBezTo>
                  <a:cubicBezTo>
                    <a:pt x="81" y="145"/>
                    <a:pt x="80" y="144"/>
                    <a:pt x="79" y="143"/>
                  </a:cubicBezTo>
                  <a:cubicBezTo>
                    <a:pt x="79" y="142"/>
                    <a:pt x="78" y="141"/>
                    <a:pt x="79" y="141"/>
                  </a:cubicBezTo>
                  <a:cubicBezTo>
                    <a:pt x="80" y="141"/>
                    <a:pt x="80" y="141"/>
                    <a:pt x="80" y="141"/>
                  </a:cubicBezTo>
                  <a:cubicBezTo>
                    <a:pt x="81" y="140"/>
                    <a:pt x="81" y="139"/>
                    <a:pt x="81" y="139"/>
                  </a:cubicBezTo>
                  <a:cubicBezTo>
                    <a:pt x="81" y="137"/>
                    <a:pt x="80" y="136"/>
                    <a:pt x="81" y="134"/>
                  </a:cubicBezTo>
                  <a:cubicBezTo>
                    <a:pt x="82" y="134"/>
                    <a:pt x="83" y="136"/>
                    <a:pt x="84" y="136"/>
                  </a:cubicBezTo>
                  <a:cubicBezTo>
                    <a:pt x="85" y="137"/>
                    <a:pt x="86" y="136"/>
                    <a:pt x="87" y="135"/>
                  </a:cubicBezTo>
                  <a:cubicBezTo>
                    <a:pt x="87" y="134"/>
                    <a:pt x="88" y="133"/>
                    <a:pt x="87" y="132"/>
                  </a:cubicBezTo>
                  <a:cubicBezTo>
                    <a:pt x="88" y="130"/>
                    <a:pt x="87" y="127"/>
                    <a:pt x="86" y="125"/>
                  </a:cubicBezTo>
                  <a:cubicBezTo>
                    <a:pt x="86" y="123"/>
                    <a:pt x="83" y="123"/>
                    <a:pt x="82" y="123"/>
                  </a:cubicBezTo>
                  <a:close/>
                  <a:moveTo>
                    <a:pt x="201" y="125"/>
                  </a:moveTo>
                  <a:cubicBezTo>
                    <a:pt x="201" y="126"/>
                    <a:pt x="200" y="125"/>
                    <a:pt x="199" y="125"/>
                  </a:cubicBezTo>
                  <a:cubicBezTo>
                    <a:pt x="200" y="125"/>
                    <a:pt x="201" y="125"/>
                    <a:pt x="201" y="125"/>
                  </a:cubicBezTo>
                  <a:close/>
                  <a:moveTo>
                    <a:pt x="197" y="132"/>
                  </a:moveTo>
                  <a:cubicBezTo>
                    <a:pt x="199" y="133"/>
                    <a:pt x="199" y="133"/>
                    <a:pt x="199" y="133"/>
                  </a:cubicBezTo>
                  <a:cubicBezTo>
                    <a:pt x="201" y="135"/>
                    <a:pt x="200" y="138"/>
                    <a:pt x="202" y="139"/>
                  </a:cubicBezTo>
                  <a:cubicBezTo>
                    <a:pt x="204" y="140"/>
                    <a:pt x="205" y="143"/>
                    <a:pt x="206" y="145"/>
                  </a:cubicBezTo>
                  <a:cubicBezTo>
                    <a:pt x="207" y="145"/>
                    <a:pt x="207" y="144"/>
                    <a:pt x="207" y="143"/>
                  </a:cubicBezTo>
                  <a:cubicBezTo>
                    <a:pt x="208" y="140"/>
                    <a:pt x="208" y="136"/>
                    <a:pt x="209" y="132"/>
                  </a:cubicBezTo>
                  <a:cubicBezTo>
                    <a:pt x="205" y="133"/>
                    <a:pt x="201" y="133"/>
                    <a:pt x="197" y="132"/>
                  </a:cubicBezTo>
                  <a:close/>
                  <a:moveTo>
                    <a:pt x="241" y="132"/>
                  </a:moveTo>
                  <a:cubicBezTo>
                    <a:pt x="240" y="132"/>
                    <a:pt x="240" y="132"/>
                    <a:pt x="240" y="132"/>
                  </a:cubicBezTo>
                  <a:cubicBezTo>
                    <a:pt x="240" y="133"/>
                    <a:pt x="240" y="133"/>
                    <a:pt x="240" y="133"/>
                  </a:cubicBezTo>
                  <a:cubicBezTo>
                    <a:pt x="239" y="155"/>
                    <a:pt x="232" y="173"/>
                    <a:pt x="220" y="190"/>
                  </a:cubicBezTo>
                  <a:cubicBezTo>
                    <a:pt x="218" y="193"/>
                    <a:pt x="216" y="196"/>
                    <a:pt x="213" y="198"/>
                  </a:cubicBezTo>
                  <a:cubicBezTo>
                    <a:pt x="218" y="202"/>
                    <a:pt x="223" y="208"/>
                    <a:pt x="227" y="212"/>
                  </a:cubicBezTo>
                  <a:cubicBezTo>
                    <a:pt x="227" y="211"/>
                    <a:pt x="227" y="211"/>
                    <a:pt x="227" y="211"/>
                  </a:cubicBezTo>
                  <a:cubicBezTo>
                    <a:pt x="247" y="189"/>
                    <a:pt x="258" y="163"/>
                    <a:pt x="259" y="133"/>
                  </a:cubicBezTo>
                  <a:cubicBezTo>
                    <a:pt x="260" y="132"/>
                    <a:pt x="260" y="132"/>
                    <a:pt x="260" y="132"/>
                  </a:cubicBezTo>
                  <a:cubicBezTo>
                    <a:pt x="259" y="132"/>
                    <a:pt x="259" y="132"/>
                    <a:pt x="259" y="132"/>
                  </a:cubicBezTo>
                  <a:lnTo>
                    <a:pt x="241" y="132"/>
                  </a:lnTo>
                  <a:close/>
                  <a:moveTo>
                    <a:pt x="215" y="132"/>
                  </a:moveTo>
                  <a:cubicBezTo>
                    <a:pt x="216" y="136"/>
                    <a:pt x="215" y="140"/>
                    <a:pt x="214" y="143"/>
                  </a:cubicBezTo>
                  <a:cubicBezTo>
                    <a:pt x="217" y="146"/>
                    <a:pt x="217" y="146"/>
                    <a:pt x="217" y="146"/>
                  </a:cubicBezTo>
                  <a:cubicBezTo>
                    <a:pt x="217" y="147"/>
                    <a:pt x="217" y="148"/>
                    <a:pt x="216" y="149"/>
                  </a:cubicBezTo>
                  <a:cubicBezTo>
                    <a:pt x="215" y="149"/>
                    <a:pt x="214" y="149"/>
                    <a:pt x="213" y="148"/>
                  </a:cubicBezTo>
                  <a:cubicBezTo>
                    <a:pt x="210" y="157"/>
                    <a:pt x="207" y="165"/>
                    <a:pt x="202" y="173"/>
                  </a:cubicBezTo>
                  <a:cubicBezTo>
                    <a:pt x="200" y="176"/>
                    <a:pt x="198" y="179"/>
                    <a:pt x="195" y="181"/>
                  </a:cubicBezTo>
                  <a:cubicBezTo>
                    <a:pt x="201" y="186"/>
                    <a:pt x="201" y="186"/>
                    <a:pt x="201" y="186"/>
                  </a:cubicBezTo>
                  <a:cubicBezTo>
                    <a:pt x="201" y="185"/>
                    <a:pt x="201" y="185"/>
                    <a:pt x="201" y="184"/>
                  </a:cubicBezTo>
                  <a:cubicBezTo>
                    <a:pt x="201" y="184"/>
                    <a:pt x="201" y="183"/>
                    <a:pt x="202" y="183"/>
                  </a:cubicBezTo>
                  <a:cubicBezTo>
                    <a:pt x="205" y="183"/>
                    <a:pt x="205" y="186"/>
                    <a:pt x="207" y="187"/>
                  </a:cubicBezTo>
                  <a:cubicBezTo>
                    <a:pt x="207" y="190"/>
                    <a:pt x="209" y="192"/>
                    <a:pt x="208" y="194"/>
                  </a:cubicBezTo>
                  <a:cubicBezTo>
                    <a:pt x="224" y="177"/>
                    <a:pt x="232" y="156"/>
                    <a:pt x="234" y="133"/>
                  </a:cubicBezTo>
                  <a:cubicBezTo>
                    <a:pt x="234" y="132"/>
                    <a:pt x="234" y="132"/>
                    <a:pt x="234" y="132"/>
                  </a:cubicBezTo>
                  <a:cubicBezTo>
                    <a:pt x="229" y="133"/>
                    <a:pt x="223" y="132"/>
                    <a:pt x="217" y="132"/>
                  </a:cubicBezTo>
                  <a:lnTo>
                    <a:pt x="215" y="132"/>
                  </a:lnTo>
                  <a:close/>
                  <a:moveTo>
                    <a:pt x="66" y="132"/>
                  </a:moveTo>
                  <a:cubicBezTo>
                    <a:pt x="67" y="134"/>
                    <a:pt x="67" y="134"/>
                    <a:pt x="67" y="134"/>
                  </a:cubicBezTo>
                  <a:cubicBezTo>
                    <a:pt x="67" y="138"/>
                    <a:pt x="69" y="142"/>
                    <a:pt x="68" y="146"/>
                  </a:cubicBezTo>
                  <a:cubicBezTo>
                    <a:pt x="69" y="145"/>
                    <a:pt x="69" y="143"/>
                    <a:pt x="71" y="143"/>
                  </a:cubicBezTo>
                  <a:cubicBezTo>
                    <a:pt x="71" y="141"/>
                    <a:pt x="69" y="141"/>
                    <a:pt x="69" y="140"/>
                  </a:cubicBezTo>
                  <a:cubicBezTo>
                    <a:pt x="71" y="138"/>
                    <a:pt x="69" y="134"/>
                    <a:pt x="73" y="133"/>
                  </a:cubicBezTo>
                  <a:cubicBezTo>
                    <a:pt x="70" y="133"/>
                    <a:pt x="68" y="134"/>
                    <a:pt x="66" y="132"/>
                  </a:cubicBezTo>
                  <a:close/>
                  <a:moveTo>
                    <a:pt x="36" y="132"/>
                  </a:moveTo>
                  <a:cubicBezTo>
                    <a:pt x="34" y="133"/>
                    <a:pt x="34" y="133"/>
                    <a:pt x="34" y="133"/>
                  </a:cubicBezTo>
                  <a:cubicBezTo>
                    <a:pt x="16" y="133"/>
                    <a:pt x="16" y="133"/>
                    <a:pt x="16" y="133"/>
                  </a:cubicBezTo>
                  <a:cubicBezTo>
                    <a:pt x="17" y="153"/>
                    <a:pt x="23" y="172"/>
                    <a:pt x="32" y="189"/>
                  </a:cubicBezTo>
                  <a:cubicBezTo>
                    <a:pt x="36" y="197"/>
                    <a:pt x="43" y="205"/>
                    <a:pt x="49" y="213"/>
                  </a:cubicBezTo>
                  <a:cubicBezTo>
                    <a:pt x="61" y="200"/>
                    <a:pt x="61" y="200"/>
                    <a:pt x="61" y="200"/>
                  </a:cubicBezTo>
                  <a:cubicBezTo>
                    <a:pt x="63" y="199"/>
                    <a:pt x="63" y="199"/>
                    <a:pt x="63" y="199"/>
                  </a:cubicBezTo>
                  <a:cubicBezTo>
                    <a:pt x="61" y="198"/>
                    <a:pt x="59" y="195"/>
                    <a:pt x="57" y="193"/>
                  </a:cubicBezTo>
                  <a:cubicBezTo>
                    <a:pt x="55" y="192"/>
                    <a:pt x="53" y="191"/>
                    <a:pt x="52" y="189"/>
                  </a:cubicBezTo>
                  <a:cubicBezTo>
                    <a:pt x="51" y="188"/>
                    <a:pt x="52" y="187"/>
                    <a:pt x="51" y="186"/>
                  </a:cubicBezTo>
                  <a:cubicBezTo>
                    <a:pt x="50" y="187"/>
                    <a:pt x="50" y="187"/>
                    <a:pt x="50" y="187"/>
                  </a:cubicBezTo>
                  <a:cubicBezTo>
                    <a:pt x="48" y="188"/>
                    <a:pt x="47" y="186"/>
                    <a:pt x="46" y="185"/>
                  </a:cubicBezTo>
                  <a:cubicBezTo>
                    <a:pt x="44" y="184"/>
                    <a:pt x="45" y="180"/>
                    <a:pt x="42" y="181"/>
                  </a:cubicBezTo>
                  <a:cubicBezTo>
                    <a:pt x="41" y="181"/>
                    <a:pt x="41" y="180"/>
                    <a:pt x="40" y="179"/>
                  </a:cubicBezTo>
                  <a:cubicBezTo>
                    <a:pt x="37" y="179"/>
                    <a:pt x="37" y="177"/>
                    <a:pt x="35" y="175"/>
                  </a:cubicBezTo>
                  <a:cubicBezTo>
                    <a:pt x="35" y="176"/>
                    <a:pt x="35" y="177"/>
                    <a:pt x="35" y="177"/>
                  </a:cubicBezTo>
                  <a:cubicBezTo>
                    <a:pt x="32" y="178"/>
                    <a:pt x="31" y="174"/>
                    <a:pt x="29" y="173"/>
                  </a:cubicBezTo>
                  <a:cubicBezTo>
                    <a:pt x="29" y="173"/>
                    <a:pt x="29" y="174"/>
                    <a:pt x="28" y="174"/>
                  </a:cubicBezTo>
                  <a:cubicBezTo>
                    <a:pt x="27" y="172"/>
                    <a:pt x="26" y="171"/>
                    <a:pt x="25" y="168"/>
                  </a:cubicBezTo>
                  <a:cubicBezTo>
                    <a:pt x="23" y="166"/>
                    <a:pt x="24" y="162"/>
                    <a:pt x="25" y="159"/>
                  </a:cubicBezTo>
                  <a:cubicBezTo>
                    <a:pt x="25" y="159"/>
                    <a:pt x="26" y="158"/>
                    <a:pt x="26" y="157"/>
                  </a:cubicBezTo>
                  <a:cubicBezTo>
                    <a:pt x="27" y="156"/>
                    <a:pt x="28" y="156"/>
                    <a:pt x="29" y="156"/>
                  </a:cubicBezTo>
                  <a:cubicBezTo>
                    <a:pt x="30" y="156"/>
                    <a:pt x="30" y="156"/>
                    <a:pt x="31" y="157"/>
                  </a:cubicBezTo>
                  <a:cubicBezTo>
                    <a:pt x="31" y="156"/>
                    <a:pt x="33" y="157"/>
                    <a:pt x="33" y="155"/>
                  </a:cubicBezTo>
                  <a:cubicBezTo>
                    <a:pt x="34" y="154"/>
                    <a:pt x="35" y="154"/>
                    <a:pt x="37" y="154"/>
                  </a:cubicBezTo>
                  <a:cubicBezTo>
                    <a:pt x="38" y="155"/>
                    <a:pt x="38" y="156"/>
                    <a:pt x="40" y="158"/>
                  </a:cubicBezTo>
                  <a:cubicBezTo>
                    <a:pt x="39" y="156"/>
                    <a:pt x="39" y="156"/>
                    <a:pt x="39" y="156"/>
                  </a:cubicBezTo>
                  <a:cubicBezTo>
                    <a:pt x="37" y="150"/>
                    <a:pt x="36" y="144"/>
                    <a:pt x="36" y="137"/>
                  </a:cubicBezTo>
                  <a:cubicBezTo>
                    <a:pt x="36" y="136"/>
                    <a:pt x="35" y="136"/>
                    <a:pt x="35" y="136"/>
                  </a:cubicBezTo>
                  <a:cubicBezTo>
                    <a:pt x="35" y="136"/>
                    <a:pt x="35" y="136"/>
                    <a:pt x="35" y="136"/>
                  </a:cubicBezTo>
                  <a:cubicBezTo>
                    <a:pt x="35" y="135"/>
                    <a:pt x="35" y="133"/>
                    <a:pt x="36" y="132"/>
                  </a:cubicBezTo>
                  <a:close/>
                  <a:moveTo>
                    <a:pt x="61" y="132"/>
                  </a:moveTo>
                  <a:cubicBezTo>
                    <a:pt x="59" y="133"/>
                    <a:pt x="59" y="133"/>
                    <a:pt x="59" y="133"/>
                  </a:cubicBezTo>
                  <a:cubicBezTo>
                    <a:pt x="53" y="133"/>
                    <a:pt x="47" y="133"/>
                    <a:pt x="41" y="133"/>
                  </a:cubicBezTo>
                  <a:cubicBezTo>
                    <a:pt x="42" y="134"/>
                    <a:pt x="42" y="134"/>
                    <a:pt x="42" y="134"/>
                  </a:cubicBezTo>
                  <a:cubicBezTo>
                    <a:pt x="44" y="145"/>
                    <a:pt x="44" y="145"/>
                    <a:pt x="44" y="145"/>
                  </a:cubicBezTo>
                  <a:cubicBezTo>
                    <a:pt x="44" y="150"/>
                    <a:pt x="46" y="154"/>
                    <a:pt x="46" y="159"/>
                  </a:cubicBezTo>
                  <a:cubicBezTo>
                    <a:pt x="47" y="158"/>
                    <a:pt x="46" y="156"/>
                    <a:pt x="48" y="156"/>
                  </a:cubicBezTo>
                  <a:cubicBezTo>
                    <a:pt x="47" y="154"/>
                    <a:pt x="49" y="153"/>
                    <a:pt x="48" y="152"/>
                  </a:cubicBezTo>
                  <a:cubicBezTo>
                    <a:pt x="49" y="149"/>
                    <a:pt x="49" y="146"/>
                    <a:pt x="52" y="143"/>
                  </a:cubicBezTo>
                  <a:cubicBezTo>
                    <a:pt x="55" y="143"/>
                    <a:pt x="55" y="139"/>
                    <a:pt x="59" y="139"/>
                  </a:cubicBezTo>
                  <a:cubicBezTo>
                    <a:pt x="60" y="139"/>
                    <a:pt x="61" y="141"/>
                    <a:pt x="62" y="142"/>
                  </a:cubicBezTo>
                  <a:cubicBezTo>
                    <a:pt x="60" y="139"/>
                    <a:pt x="60" y="135"/>
                    <a:pt x="61" y="132"/>
                  </a:cubicBezTo>
                  <a:close/>
                  <a:moveTo>
                    <a:pt x="93" y="140"/>
                  </a:moveTo>
                  <a:cubicBezTo>
                    <a:pt x="95" y="144"/>
                    <a:pt x="96" y="147"/>
                    <a:pt x="98" y="151"/>
                  </a:cubicBezTo>
                  <a:cubicBezTo>
                    <a:pt x="99" y="154"/>
                    <a:pt x="102" y="156"/>
                    <a:pt x="103" y="159"/>
                  </a:cubicBezTo>
                  <a:cubicBezTo>
                    <a:pt x="104" y="156"/>
                    <a:pt x="106" y="155"/>
                    <a:pt x="108" y="153"/>
                  </a:cubicBezTo>
                  <a:cubicBezTo>
                    <a:pt x="108" y="152"/>
                    <a:pt x="108" y="151"/>
                    <a:pt x="108" y="150"/>
                  </a:cubicBezTo>
                  <a:cubicBezTo>
                    <a:pt x="107" y="149"/>
                    <a:pt x="108" y="147"/>
                    <a:pt x="107" y="146"/>
                  </a:cubicBezTo>
                  <a:cubicBezTo>
                    <a:pt x="105" y="146"/>
                    <a:pt x="107" y="148"/>
                    <a:pt x="106" y="149"/>
                  </a:cubicBezTo>
                  <a:cubicBezTo>
                    <a:pt x="106" y="149"/>
                    <a:pt x="105" y="149"/>
                    <a:pt x="105" y="148"/>
                  </a:cubicBezTo>
                  <a:cubicBezTo>
                    <a:pt x="103" y="148"/>
                    <a:pt x="102" y="147"/>
                    <a:pt x="102" y="145"/>
                  </a:cubicBezTo>
                  <a:cubicBezTo>
                    <a:pt x="103" y="144"/>
                    <a:pt x="101" y="144"/>
                    <a:pt x="101" y="143"/>
                  </a:cubicBezTo>
                  <a:cubicBezTo>
                    <a:pt x="101" y="143"/>
                    <a:pt x="100" y="143"/>
                    <a:pt x="100" y="144"/>
                  </a:cubicBezTo>
                  <a:cubicBezTo>
                    <a:pt x="100" y="144"/>
                    <a:pt x="99" y="144"/>
                    <a:pt x="99" y="144"/>
                  </a:cubicBezTo>
                  <a:cubicBezTo>
                    <a:pt x="99" y="140"/>
                    <a:pt x="95" y="142"/>
                    <a:pt x="93" y="140"/>
                  </a:cubicBezTo>
                  <a:close/>
                  <a:moveTo>
                    <a:pt x="113" y="145"/>
                  </a:moveTo>
                  <a:cubicBezTo>
                    <a:pt x="113" y="147"/>
                    <a:pt x="112" y="148"/>
                    <a:pt x="111" y="149"/>
                  </a:cubicBezTo>
                  <a:cubicBezTo>
                    <a:pt x="111" y="150"/>
                    <a:pt x="111" y="150"/>
                    <a:pt x="111" y="150"/>
                  </a:cubicBezTo>
                  <a:cubicBezTo>
                    <a:pt x="113" y="148"/>
                    <a:pt x="114" y="147"/>
                    <a:pt x="116" y="146"/>
                  </a:cubicBezTo>
                  <a:lnTo>
                    <a:pt x="113" y="145"/>
                  </a:lnTo>
                  <a:close/>
                  <a:moveTo>
                    <a:pt x="164" y="151"/>
                  </a:moveTo>
                  <a:cubicBezTo>
                    <a:pt x="164" y="151"/>
                    <a:pt x="164" y="153"/>
                    <a:pt x="165" y="154"/>
                  </a:cubicBezTo>
                  <a:cubicBezTo>
                    <a:pt x="167" y="153"/>
                    <a:pt x="166" y="157"/>
                    <a:pt x="169" y="156"/>
                  </a:cubicBezTo>
                  <a:cubicBezTo>
                    <a:pt x="170" y="156"/>
                    <a:pt x="169" y="155"/>
                    <a:pt x="169" y="154"/>
                  </a:cubicBezTo>
                  <a:cubicBezTo>
                    <a:pt x="169" y="152"/>
                    <a:pt x="167" y="152"/>
                    <a:pt x="166" y="151"/>
                  </a:cubicBezTo>
                  <a:cubicBezTo>
                    <a:pt x="165" y="150"/>
                    <a:pt x="166" y="150"/>
                    <a:pt x="166" y="150"/>
                  </a:cubicBezTo>
                  <a:cubicBezTo>
                    <a:pt x="165" y="149"/>
                    <a:pt x="164" y="150"/>
                    <a:pt x="164" y="151"/>
                  </a:cubicBezTo>
                  <a:close/>
                  <a:moveTo>
                    <a:pt x="200" y="151"/>
                  </a:moveTo>
                  <a:cubicBezTo>
                    <a:pt x="198" y="151"/>
                    <a:pt x="196" y="152"/>
                    <a:pt x="194" y="150"/>
                  </a:cubicBezTo>
                  <a:cubicBezTo>
                    <a:pt x="194" y="150"/>
                    <a:pt x="193" y="151"/>
                    <a:pt x="193" y="151"/>
                  </a:cubicBezTo>
                  <a:cubicBezTo>
                    <a:pt x="193" y="152"/>
                    <a:pt x="192" y="153"/>
                    <a:pt x="191" y="153"/>
                  </a:cubicBezTo>
                  <a:cubicBezTo>
                    <a:pt x="190" y="152"/>
                    <a:pt x="190" y="151"/>
                    <a:pt x="189" y="150"/>
                  </a:cubicBezTo>
                  <a:cubicBezTo>
                    <a:pt x="189" y="151"/>
                    <a:pt x="189" y="152"/>
                    <a:pt x="189" y="152"/>
                  </a:cubicBezTo>
                  <a:cubicBezTo>
                    <a:pt x="187" y="154"/>
                    <a:pt x="187" y="155"/>
                    <a:pt x="186" y="156"/>
                  </a:cubicBezTo>
                  <a:cubicBezTo>
                    <a:pt x="185" y="158"/>
                    <a:pt x="183" y="157"/>
                    <a:pt x="181" y="159"/>
                  </a:cubicBezTo>
                  <a:cubicBezTo>
                    <a:pt x="181" y="162"/>
                    <a:pt x="178" y="161"/>
                    <a:pt x="176" y="162"/>
                  </a:cubicBezTo>
                  <a:cubicBezTo>
                    <a:pt x="175" y="162"/>
                    <a:pt x="176" y="162"/>
                    <a:pt x="176" y="163"/>
                  </a:cubicBezTo>
                  <a:cubicBezTo>
                    <a:pt x="177" y="163"/>
                    <a:pt x="178" y="163"/>
                    <a:pt x="179" y="162"/>
                  </a:cubicBezTo>
                  <a:cubicBezTo>
                    <a:pt x="182" y="163"/>
                    <a:pt x="181" y="159"/>
                    <a:pt x="183" y="158"/>
                  </a:cubicBezTo>
                  <a:cubicBezTo>
                    <a:pt x="184" y="158"/>
                    <a:pt x="185" y="157"/>
                    <a:pt x="187" y="158"/>
                  </a:cubicBezTo>
                  <a:cubicBezTo>
                    <a:pt x="188" y="160"/>
                    <a:pt x="188" y="162"/>
                    <a:pt x="188" y="164"/>
                  </a:cubicBezTo>
                  <a:cubicBezTo>
                    <a:pt x="187" y="166"/>
                    <a:pt x="187" y="168"/>
                    <a:pt x="186" y="170"/>
                  </a:cubicBezTo>
                  <a:cubicBezTo>
                    <a:pt x="186" y="172"/>
                    <a:pt x="184" y="173"/>
                    <a:pt x="184" y="175"/>
                  </a:cubicBezTo>
                  <a:cubicBezTo>
                    <a:pt x="183" y="176"/>
                    <a:pt x="182" y="176"/>
                    <a:pt x="181" y="176"/>
                  </a:cubicBezTo>
                  <a:cubicBezTo>
                    <a:pt x="176" y="174"/>
                    <a:pt x="170" y="173"/>
                    <a:pt x="165" y="173"/>
                  </a:cubicBezTo>
                  <a:cubicBezTo>
                    <a:pt x="164" y="173"/>
                    <a:pt x="164" y="173"/>
                    <a:pt x="164" y="174"/>
                  </a:cubicBezTo>
                  <a:cubicBezTo>
                    <a:pt x="166" y="175"/>
                    <a:pt x="169" y="175"/>
                    <a:pt x="172" y="176"/>
                  </a:cubicBezTo>
                  <a:cubicBezTo>
                    <a:pt x="174" y="177"/>
                    <a:pt x="175" y="180"/>
                    <a:pt x="178" y="179"/>
                  </a:cubicBezTo>
                  <a:cubicBezTo>
                    <a:pt x="180" y="177"/>
                    <a:pt x="184" y="179"/>
                    <a:pt x="186" y="177"/>
                  </a:cubicBezTo>
                  <a:cubicBezTo>
                    <a:pt x="185" y="175"/>
                    <a:pt x="187" y="173"/>
                    <a:pt x="188" y="171"/>
                  </a:cubicBezTo>
                  <a:cubicBezTo>
                    <a:pt x="189" y="171"/>
                    <a:pt x="189" y="171"/>
                    <a:pt x="189" y="171"/>
                  </a:cubicBezTo>
                  <a:cubicBezTo>
                    <a:pt x="190" y="172"/>
                    <a:pt x="190" y="174"/>
                    <a:pt x="191" y="175"/>
                  </a:cubicBezTo>
                  <a:cubicBezTo>
                    <a:pt x="193" y="174"/>
                    <a:pt x="194" y="171"/>
                    <a:pt x="196" y="169"/>
                  </a:cubicBezTo>
                  <a:cubicBezTo>
                    <a:pt x="200" y="163"/>
                    <a:pt x="204" y="157"/>
                    <a:pt x="205" y="150"/>
                  </a:cubicBezTo>
                  <a:cubicBezTo>
                    <a:pt x="203" y="150"/>
                    <a:pt x="202" y="150"/>
                    <a:pt x="200" y="151"/>
                  </a:cubicBezTo>
                  <a:close/>
                  <a:moveTo>
                    <a:pt x="120" y="151"/>
                  </a:moveTo>
                  <a:cubicBezTo>
                    <a:pt x="117" y="155"/>
                    <a:pt x="112" y="159"/>
                    <a:pt x="108" y="163"/>
                  </a:cubicBezTo>
                  <a:cubicBezTo>
                    <a:pt x="115" y="169"/>
                    <a:pt x="122" y="172"/>
                    <a:pt x="131" y="174"/>
                  </a:cubicBezTo>
                  <a:cubicBezTo>
                    <a:pt x="131" y="172"/>
                    <a:pt x="130" y="170"/>
                    <a:pt x="131" y="169"/>
                  </a:cubicBezTo>
                  <a:cubicBezTo>
                    <a:pt x="132" y="167"/>
                    <a:pt x="134" y="167"/>
                    <a:pt x="135" y="168"/>
                  </a:cubicBezTo>
                  <a:cubicBezTo>
                    <a:pt x="136" y="167"/>
                    <a:pt x="136" y="166"/>
                    <a:pt x="136" y="166"/>
                  </a:cubicBezTo>
                  <a:cubicBezTo>
                    <a:pt x="134" y="165"/>
                    <a:pt x="135" y="163"/>
                    <a:pt x="134" y="162"/>
                  </a:cubicBezTo>
                  <a:cubicBezTo>
                    <a:pt x="134" y="162"/>
                    <a:pt x="135" y="162"/>
                    <a:pt x="135" y="161"/>
                  </a:cubicBezTo>
                  <a:cubicBezTo>
                    <a:pt x="134" y="160"/>
                    <a:pt x="136" y="159"/>
                    <a:pt x="135" y="158"/>
                  </a:cubicBezTo>
                  <a:cubicBezTo>
                    <a:pt x="135" y="157"/>
                    <a:pt x="135" y="157"/>
                    <a:pt x="136" y="157"/>
                  </a:cubicBezTo>
                  <a:cubicBezTo>
                    <a:pt x="132" y="159"/>
                    <a:pt x="128" y="156"/>
                    <a:pt x="124" y="155"/>
                  </a:cubicBezTo>
                  <a:cubicBezTo>
                    <a:pt x="122" y="154"/>
                    <a:pt x="120" y="153"/>
                    <a:pt x="120" y="151"/>
                  </a:cubicBezTo>
                  <a:close/>
                  <a:moveTo>
                    <a:pt x="157" y="162"/>
                  </a:moveTo>
                  <a:cubicBezTo>
                    <a:pt x="156" y="162"/>
                    <a:pt x="156" y="163"/>
                    <a:pt x="157" y="164"/>
                  </a:cubicBezTo>
                  <a:cubicBezTo>
                    <a:pt x="158" y="162"/>
                    <a:pt x="161" y="162"/>
                    <a:pt x="162" y="160"/>
                  </a:cubicBezTo>
                  <a:cubicBezTo>
                    <a:pt x="159" y="159"/>
                    <a:pt x="158" y="161"/>
                    <a:pt x="157" y="162"/>
                  </a:cubicBezTo>
                  <a:close/>
                  <a:moveTo>
                    <a:pt x="164" y="167"/>
                  </a:moveTo>
                  <a:cubicBezTo>
                    <a:pt x="162" y="167"/>
                    <a:pt x="161" y="168"/>
                    <a:pt x="159" y="169"/>
                  </a:cubicBezTo>
                  <a:cubicBezTo>
                    <a:pt x="158" y="170"/>
                    <a:pt x="157" y="167"/>
                    <a:pt x="155" y="168"/>
                  </a:cubicBezTo>
                  <a:cubicBezTo>
                    <a:pt x="155" y="168"/>
                    <a:pt x="156" y="169"/>
                    <a:pt x="156" y="169"/>
                  </a:cubicBezTo>
                  <a:cubicBezTo>
                    <a:pt x="156" y="169"/>
                    <a:pt x="156" y="170"/>
                    <a:pt x="156" y="171"/>
                  </a:cubicBezTo>
                  <a:cubicBezTo>
                    <a:pt x="154" y="173"/>
                    <a:pt x="153" y="170"/>
                    <a:pt x="151" y="170"/>
                  </a:cubicBezTo>
                  <a:cubicBezTo>
                    <a:pt x="151" y="171"/>
                    <a:pt x="151" y="171"/>
                    <a:pt x="151" y="171"/>
                  </a:cubicBezTo>
                  <a:cubicBezTo>
                    <a:pt x="151" y="171"/>
                    <a:pt x="151" y="172"/>
                    <a:pt x="150" y="171"/>
                  </a:cubicBezTo>
                  <a:cubicBezTo>
                    <a:pt x="149" y="169"/>
                    <a:pt x="146" y="170"/>
                    <a:pt x="145" y="168"/>
                  </a:cubicBezTo>
                  <a:cubicBezTo>
                    <a:pt x="144" y="168"/>
                    <a:pt x="143" y="168"/>
                    <a:pt x="143" y="169"/>
                  </a:cubicBezTo>
                  <a:cubicBezTo>
                    <a:pt x="142" y="170"/>
                    <a:pt x="140" y="169"/>
                    <a:pt x="141" y="170"/>
                  </a:cubicBezTo>
                  <a:cubicBezTo>
                    <a:pt x="139" y="171"/>
                    <a:pt x="139" y="173"/>
                    <a:pt x="138" y="174"/>
                  </a:cubicBezTo>
                  <a:cubicBezTo>
                    <a:pt x="136" y="173"/>
                    <a:pt x="135" y="176"/>
                    <a:pt x="133" y="176"/>
                  </a:cubicBezTo>
                  <a:cubicBezTo>
                    <a:pt x="133" y="176"/>
                    <a:pt x="133" y="177"/>
                    <a:pt x="133" y="177"/>
                  </a:cubicBezTo>
                  <a:cubicBezTo>
                    <a:pt x="135" y="177"/>
                    <a:pt x="136" y="177"/>
                    <a:pt x="137" y="177"/>
                  </a:cubicBezTo>
                  <a:cubicBezTo>
                    <a:pt x="139" y="174"/>
                    <a:pt x="142" y="177"/>
                    <a:pt x="145" y="175"/>
                  </a:cubicBezTo>
                  <a:cubicBezTo>
                    <a:pt x="147" y="176"/>
                    <a:pt x="145" y="178"/>
                    <a:pt x="147" y="178"/>
                  </a:cubicBezTo>
                  <a:cubicBezTo>
                    <a:pt x="149" y="177"/>
                    <a:pt x="151" y="180"/>
                    <a:pt x="153" y="179"/>
                  </a:cubicBezTo>
                  <a:cubicBezTo>
                    <a:pt x="153" y="176"/>
                    <a:pt x="157" y="176"/>
                    <a:pt x="159" y="175"/>
                  </a:cubicBezTo>
                  <a:cubicBezTo>
                    <a:pt x="161" y="173"/>
                    <a:pt x="165" y="171"/>
                    <a:pt x="164" y="167"/>
                  </a:cubicBezTo>
                  <a:close/>
                  <a:moveTo>
                    <a:pt x="102" y="168"/>
                  </a:moveTo>
                  <a:cubicBezTo>
                    <a:pt x="98" y="173"/>
                    <a:pt x="94" y="178"/>
                    <a:pt x="90" y="181"/>
                  </a:cubicBezTo>
                  <a:cubicBezTo>
                    <a:pt x="92" y="182"/>
                    <a:pt x="93" y="184"/>
                    <a:pt x="94" y="185"/>
                  </a:cubicBezTo>
                  <a:cubicBezTo>
                    <a:pt x="104" y="193"/>
                    <a:pt x="116" y="197"/>
                    <a:pt x="127" y="199"/>
                  </a:cubicBezTo>
                  <a:cubicBezTo>
                    <a:pt x="124" y="198"/>
                    <a:pt x="124" y="198"/>
                    <a:pt x="124" y="198"/>
                  </a:cubicBezTo>
                  <a:cubicBezTo>
                    <a:pt x="122" y="195"/>
                    <a:pt x="118" y="192"/>
                    <a:pt x="118" y="189"/>
                  </a:cubicBezTo>
                  <a:cubicBezTo>
                    <a:pt x="120" y="188"/>
                    <a:pt x="120" y="185"/>
                    <a:pt x="121" y="183"/>
                  </a:cubicBezTo>
                  <a:cubicBezTo>
                    <a:pt x="123" y="181"/>
                    <a:pt x="125" y="180"/>
                    <a:pt x="128" y="180"/>
                  </a:cubicBezTo>
                  <a:cubicBezTo>
                    <a:pt x="121" y="182"/>
                    <a:pt x="116" y="178"/>
                    <a:pt x="110" y="175"/>
                  </a:cubicBezTo>
                  <a:cubicBezTo>
                    <a:pt x="107" y="173"/>
                    <a:pt x="104" y="171"/>
                    <a:pt x="102" y="168"/>
                  </a:cubicBezTo>
                  <a:close/>
                  <a:moveTo>
                    <a:pt x="191" y="186"/>
                  </a:moveTo>
                  <a:cubicBezTo>
                    <a:pt x="190" y="185"/>
                    <a:pt x="190" y="185"/>
                    <a:pt x="190" y="185"/>
                  </a:cubicBezTo>
                  <a:cubicBezTo>
                    <a:pt x="190" y="187"/>
                    <a:pt x="189" y="187"/>
                    <a:pt x="188" y="189"/>
                  </a:cubicBezTo>
                  <a:cubicBezTo>
                    <a:pt x="188" y="190"/>
                    <a:pt x="187" y="191"/>
                    <a:pt x="189" y="192"/>
                  </a:cubicBezTo>
                  <a:cubicBezTo>
                    <a:pt x="191" y="193"/>
                    <a:pt x="194" y="194"/>
                    <a:pt x="195" y="197"/>
                  </a:cubicBezTo>
                  <a:cubicBezTo>
                    <a:pt x="194" y="200"/>
                    <a:pt x="189" y="203"/>
                    <a:pt x="192" y="206"/>
                  </a:cubicBezTo>
                  <a:cubicBezTo>
                    <a:pt x="193" y="207"/>
                    <a:pt x="190" y="208"/>
                    <a:pt x="191" y="209"/>
                  </a:cubicBezTo>
                  <a:cubicBezTo>
                    <a:pt x="192" y="208"/>
                    <a:pt x="192" y="208"/>
                    <a:pt x="192" y="208"/>
                  </a:cubicBezTo>
                  <a:cubicBezTo>
                    <a:pt x="196" y="205"/>
                    <a:pt x="200" y="202"/>
                    <a:pt x="203" y="198"/>
                  </a:cubicBezTo>
                  <a:cubicBezTo>
                    <a:pt x="204" y="198"/>
                    <a:pt x="204" y="198"/>
                    <a:pt x="204" y="198"/>
                  </a:cubicBezTo>
                  <a:cubicBezTo>
                    <a:pt x="203" y="198"/>
                    <a:pt x="202" y="199"/>
                    <a:pt x="201" y="199"/>
                  </a:cubicBezTo>
                  <a:cubicBezTo>
                    <a:pt x="199" y="198"/>
                    <a:pt x="199" y="196"/>
                    <a:pt x="199" y="194"/>
                  </a:cubicBezTo>
                  <a:lnTo>
                    <a:pt x="191" y="186"/>
                  </a:lnTo>
                  <a:close/>
                  <a:moveTo>
                    <a:pt x="88" y="189"/>
                  </a:moveTo>
                  <a:cubicBezTo>
                    <a:pt x="88" y="188"/>
                    <a:pt x="88" y="188"/>
                    <a:pt x="88" y="188"/>
                  </a:cubicBezTo>
                  <a:cubicBezTo>
                    <a:pt x="88" y="189"/>
                    <a:pt x="88" y="189"/>
                    <a:pt x="88" y="189"/>
                  </a:cubicBezTo>
                  <a:close/>
                  <a:moveTo>
                    <a:pt x="90" y="191"/>
                  </a:moveTo>
                  <a:cubicBezTo>
                    <a:pt x="89" y="191"/>
                    <a:pt x="89" y="190"/>
                    <a:pt x="89" y="189"/>
                  </a:cubicBezTo>
                  <a:lnTo>
                    <a:pt x="90" y="191"/>
                  </a:lnTo>
                  <a:close/>
                  <a:moveTo>
                    <a:pt x="91" y="192"/>
                  </a:moveTo>
                  <a:cubicBezTo>
                    <a:pt x="91" y="193"/>
                    <a:pt x="93" y="194"/>
                    <a:pt x="93" y="196"/>
                  </a:cubicBezTo>
                  <a:cubicBezTo>
                    <a:pt x="92" y="198"/>
                    <a:pt x="89" y="198"/>
                    <a:pt x="88" y="198"/>
                  </a:cubicBezTo>
                  <a:cubicBezTo>
                    <a:pt x="84" y="197"/>
                    <a:pt x="81" y="200"/>
                    <a:pt x="78" y="201"/>
                  </a:cubicBezTo>
                  <a:cubicBezTo>
                    <a:pt x="75" y="202"/>
                    <a:pt x="74" y="198"/>
                    <a:pt x="71" y="198"/>
                  </a:cubicBezTo>
                  <a:cubicBezTo>
                    <a:pt x="88" y="214"/>
                    <a:pt x="109" y="223"/>
                    <a:pt x="132" y="225"/>
                  </a:cubicBezTo>
                  <a:cubicBezTo>
                    <a:pt x="134" y="226"/>
                    <a:pt x="134" y="226"/>
                    <a:pt x="134" y="226"/>
                  </a:cubicBezTo>
                  <a:cubicBezTo>
                    <a:pt x="133" y="224"/>
                    <a:pt x="133" y="224"/>
                    <a:pt x="133" y="224"/>
                  </a:cubicBezTo>
                  <a:cubicBezTo>
                    <a:pt x="133" y="207"/>
                    <a:pt x="133" y="207"/>
                    <a:pt x="133" y="207"/>
                  </a:cubicBezTo>
                  <a:cubicBezTo>
                    <a:pt x="132" y="207"/>
                    <a:pt x="132" y="207"/>
                    <a:pt x="132" y="207"/>
                  </a:cubicBezTo>
                  <a:cubicBezTo>
                    <a:pt x="116" y="207"/>
                    <a:pt x="103" y="201"/>
                    <a:pt x="91" y="192"/>
                  </a:cubicBezTo>
                  <a:close/>
                  <a:moveTo>
                    <a:pt x="209" y="204"/>
                  </a:moveTo>
                  <a:cubicBezTo>
                    <a:pt x="208" y="202"/>
                    <a:pt x="208" y="202"/>
                    <a:pt x="208" y="202"/>
                  </a:cubicBezTo>
                  <a:cubicBezTo>
                    <a:pt x="207" y="206"/>
                    <a:pt x="203" y="208"/>
                    <a:pt x="200" y="211"/>
                  </a:cubicBezTo>
                  <a:cubicBezTo>
                    <a:pt x="196" y="215"/>
                    <a:pt x="189" y="216"/>
                    <a:pt x="187" y="222"/>
                  </a:cubicBezTo>
                  <a:cubicBezTo>
                    <a:pt x="184" y="224"/>
                    <a:pt x="184" y="227"/>
                    <a:pt x="181" y="228"/>
                  </a:cubicBezTo>
                  <a:cubicBezTo>
                    <a:pt x="179" y="231"/>
                    <a:pt x="176" y="231"/>
                    <a:pt x="174" y="233"/>
                  </a:cubicBezTo>
                  <a:cubicBezTo>
                    <a:pt x="169" y="238"/>
                    <a:pt x="165" y="230"/>
                    <a:pt x="161" y="229"/>
                  </a:cubicBezTo>
                  <a:cubicBezTo>
                    <a:pt x="151" y="231"/>
                    <a:pt x="151" y="231"/>
                    <a:pt x="151" y="231"/>
                  </a:cubicBezTo>
                  <a:cubicBezTo>
                    <a:pt x="147" y="231"/>
                    <a:pt x="144" y="232"/>
                    <a:pt x="141" y="231"/>
                  </a:cubicBezTo>
                  <a:cubicBezTo>
                    <a:pt x="141" y="238"/>
                    <a:pt x="141" y="245"/>
                    <a:pt x="141" y="251"/>
                  </a:cubicBezTo>
                  <a:cubicBezTo>
                    <a:pt x="142" y="250"/>
                    <a:pt x="142" y="250"/>
                    <a:pt x="142" y="250"/>
                  </a:cubicBezTo>
                  <a:cubicBezTo>
                    <a:pt x="173" y="249"/>
                    <a:pt x="199" y="237"/>
                    <a:pt x="222" y="217"/>
                  </a:cubicBezTo>
                  <a:lnTo>
                    <a:pt x="209" y="204"/>
                  </a:lnTo>
                  <a:close/>
                  <a:moveTo>
                    <a:pt x="67" y="204"/>
                  </a:moveTo>
                  <a:cubicBezTo>
                    <a:pt x="67" y="204"/>
                    <a:pt x="67" y="204"/>
                    <a:pt x="67" y="204"/>
                  </a:cubicBezTo>
                  <a:cubicBezTo>
                    <a:pt x="54" y="218"/>
                    <a:pt x="54" y="218"/>
                    <a:pt x="54" y="218"/>
                  </a:cubicBezTo>
                  <a:cubicBezTo>
                    <a:pt x="74" y="235"/>
                    <a:pt x="96" y="246"/>
                    <a:pt x="122" y="249"/>
                  </a:cubicBezTo>
                  <a:cubicBezTo>
                    <a:pt x="126" y="250"/>
                    <a:pt x="130" y="250"/>
                    <a:pt x="134" y="251"/>
                  </a:cubicBezTo>
                  <a:cubicBezTo>
                    <a:pt x="133" y="249"/>
                    <a:pt x="133" y="249"/>
                    <a:pt x="133" y="249"/>
                  </a:cubicBezTo>
                  <a:cubicBezTo>
                    <a:pt x="133" y="232"/>
                    <a:pt x="133" y="232"/>
                    <a:pt x="133" y="232"/>
                  </a:cubicBezTo>
                  <a:cubicBezTo>
                    <a:pt x="134" y="231"/>
                    <a:pt x="134" y="231"/>
                    <a:pt x="134" y="231"/>
                  </a:cubicBezTo>
                  <a:cubicBezTo>
                    <a:pt x="132" y="232"/>
                    <a:pt x="132" y="232"/>
                    <a:pt x="132" y="232"/>
                  </a:cubicBezTo>
                  <a:cubicBezTo>
                    <a:pt x="107" y="230"/>
                    <a:pt x="85" y="221"/>
                    <a:pt x="67" y="204"/>
                  </a:cubicBezTo>
                  <a:close/>
                  <a:moveTo>
                    <a:pt x="140" y="208"/>
                  </a:moveTo>
                  <a:cubicBezTo>
                    <a:pt x="141" y="210"/>
                    <a:pt x="141" y="210"/>
                    <a:pt x="141" y="210"/>
                  </a:cubicBezTo>
                  <a:cubicBezTo>
                    <a:pt x="141" y="215"/>
                    <a:pt x="142" y="220"/>
                    <a:pt x="141" y="225"/>
                  </a:cubicBezTo>
                  <a:cubicBezTo>
                    <a:pt x="146" y="224"/>
                    <a:pt x="151" y="224"/>
                    <a:pt x="156" y="223"/>
                  </a:cubicBezTo>
                  <a:cubicBezTo>
                    <a:pt x="155" y="223"/>
                    <a:pt x="154" y="222"/>
                    <a:pt x="153" y="221"/>
                  </a:cubicBezTo>
                  <a:cubicBezTo>
                    <a:pt x="150" y="221"/>
                    <a:pt x="149" y="218"/>
                    <a:pt x="148" y="216"/>
                  </a:cubicBezTo>
                  <a:cubicBezTo>
                    <a:pt x="148" y="214"/>
                    <a:pt x="149" y="213"/>
                    <a:pt x="149" y="211"/>
                  </a:cubicBezTo>
                  <a:cubicBezTo>
                    <a:pt x="148" y="209"/>
                    <a:pt x="144" y="210"/>
                    <a:pt x="142" y="210"/>
                  </a:cubicBezTo>
                  <a:cubicBezTo>
                    <a:pt x="141" y="209"/>
                    <a:pt x="141" y="208"/>
                    <a:pt x="140"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6">
              <a:extLst>
                <a:ext uri="{FF2B5EF4-FFF2-40B4-BE49-F238E27FC236}">
                  <a16:creationId xmlns:a16="http://schemas.microsoft.com/office/drawing/2014/main" id="{08B6E331-B3F3-4728-A8A8-D39728D5A78A}"/>
                </a:ext>
              </a:extLst>
            </p:cNvPr>
            <p:cNvSpPr>
              <a:spLocks/>
            </p:cNvSpPr>
            <p:nvPr userDrawn="1"/>
          </p:nvSpPr>
          <p:spPr bwMode="auto">
            <a:xfrm>
              <a:off x="4919663" y="2887663"/>
              <a:ext cx="171450" cy="180975"/>
            </a:xfrm>
            <a:custGeom>
              <a:avLst/>
              <a:gdLst>
                <a:gd name="T0" fmla="*/ 27 w 45"/>
                <a:gd name="T1" fmla="*/ 14 h 48"/>
                <a:gd name="T2" fmla="*/ 44 w 45"/>
                <a:gd name="T3" fmla="*/ 44 h 48"/>
                <a:gd name="T4" fmla="*/ 45 w 45"/>
                <a:gd name="T5" fmla="*/ 48 h 48"/>
                <a:gd name="T6" fmla="*/ 11 w 45"/>
                <a:gd name="T7" fmla="*/ 11 h 48"/>
                <a:gd name="T8" fmla="*/ 0 w 45"/>
                <a:gd name="T9" fmla="*/ 0 h 48"/>
                <a:gd name="T10" fmla="*/ 27 w 45"/>
                <a:gd name="T11" fmla="*/ 14 h 48"/>
              </a:gdLst>
              <a:ahLst/>
              <a:cxnLst>
                <a:cxn ang="0">
                  <a:pos x="T0" y="T1"/>
                </a:cxn>
                <a:cxn ang="0">
                  <a:pos x="T2" y="T3"/>
                </a:cxn>
                <a:cxn ang="0">
                  <a:pos x="T4" y="T5"/>
                </a:cxn>
                <a:cxn ang="0">
                  <a:pos x="T6" y="T7"/>
                </a:cxn>
                <a:cxn ang="0">
                  <a:pos x="T8" y="T9"/>
                </a:cxn>
                <a:cxn ang="0">
                  <a:pos x="T10" y="T11"/>
                </a:cxn>
              </a:cxnLst>
              <a:rect l="0" t="0" r="r" b="b"/>
              <a:pathLst>
                <a:path w="45" h="48">
                  <a:moveTo>
                    <a:pt x="27" y="14"/>
                  </a:moveTo>
                  <a:cubicBezTo>
                    <a:pt x="37" y="22"/>
                    <a:pt x="41" y="33"/>
                    <a:pt x="44" y="44"/>
                  </a:cubicBezTo>
                  <a:cubicBezTo>
                    <a:pt x="45" y="48"/>
                    <a:pt x="45" y="48"/>
                    <a:pt x="45" y="48"/>
                  </a:cubicBezTo>
                  <a:cubicBezTo>
                    <a:pt x="32" y="38"/>
                    <a:pt x="19" y="25"/>
                    <a:pt x="11" y="11"/>
                  </a:cubicBezTo>
                  <a:cubicBezTo>
                    <a:pt x="0" y="0"/>
                    <a:pt x="0" y="0"/>
                    <a:pt x="0" y="0"/>
                  </a:cubicBezTo>
                  <a:cubicBezTo>
                    <a:pt x="9" y="4"/>
                    <a:pt x="19" y="6"/>
                    <a:pt x="2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7">
              <a:extLst>
                <a:ext uri="{FF2B5EF4-FFF2-40B4-BE49-F238E27FC236}">
                  <a16:creationId xmlns:a16="http://schemas.microsoft.com/office/drawing/2014/main" id="{493A8260-E07C-479E-94B4-BE4DD3329923}"/>
                </a:ext>
              </a:extLst>
            </p:cNvPr>
            <p:cNvSpPr>
              <a:spLocks/>
            </p:cNvSpPr>
            <p:nvPr userDrawn="1"/>
          </p:nvSpPr>
          <p:spPr bwMode="auto">
            <a:xfrm>
              <a:off x="4046538" y="2895601"/>
              <a:ext cx="166688" cy="180975"/>
            </a:xfrm>
            <a:custGeom>
              <a:avLst/>
              <a:gdLst>
                <a:gd name="T0" fmla="*/ 21 w 44"/>
                <a:gd name="T1" fmla="*/ 28 h 48"/>
                <a:gd name="T2" fmla="*/ 0 w 44"/>
                <a:gd name="T3" fmla="*/ 48 h 48"/>
                <a:gd name="T4" fmla="*/ 9 w 44"/>
                <a:gd name="T5" fmla="*/ 23 h 48"/>
                <a:gd name="T6" fmla="*/ 44 w 44"/>
                <a:gd name="T7" fmla="*/ 0 h 48"/>
                <a:gd name="T8" fmla="*/ 21 w 44"/>
                <a:gd name="T9" fmla="*/ 28 h 48"/>
              </a:gdLst>
              <a:ahLst/>
              <a:cxnLst>
                <a:cxn ang="0">
                  <a:pos x="T0" y="T1"/>
                </a:cxn>
                <a:cxn ang="0">
                  <a:pos x="T2" y="T3"/>
                </a:cxn>
                <a:cxn ang="0">
                  <a:pos x="T4" y="T5"/>
                </a:cxn>
                <a:cxn ang="0">
                  <a:pos x="T6" y="T7"/>
                </a:cxn>
                <a:cxn ang="0">
                  <a:pos x="T8" y="T9"/>
                </a:cxn>
              </a:cxnLst>
              <a:rect l="0" t="0" r="r" b="b"/>
              <a:pathLst>
                <a:path w="44" h="48">
                  <a:moveTo>
                    <a:pt x="21" y="28"/>
                  </a:moveTo>
                  <a:cubicBezTo>
                    <a:pt x="15" y="36"/>
                    <a:pt x="7" y="41"/>
                    <a:pt x="0" y="48"/>
                  </a:cubicBezTo>
                  <a:cubicBezTo>
                    <a:pt x="3" y="40"/>
                    <a:pt x="4" y="30"/>
                    <a:pt x="9" y="23"/>
                  </a:cubicBezTo>
                  <a:cubicBezTo>
                    <a:pt x="17" y="10"/>
                    <a:pt x="31" y="5"/>
                    <a:pt x="44" y="0"/>
                  </a:cubicBezTo>
                  <a:cubicBezTo>
                    <a:pt x="34" y="8"/>
                    <a:pt x="28" y="19"/>
                    <a:pt x="21"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8">
              <a:extLst>
                <a:ext uri="{FF2B5EF4-FFF2-40B4-BE49-F238E27FC236}">
                  <a16:creationId xmlns:a16="http://schemas.microsoft.com/office/drawing/2014/main" id="{738856FE-10B8-4E0F-90FE-597EE582AFD0}"/>
                </a:ext>
              </a:extLst>
            </p:cNvPr>
            <p:cNvSpPr>
              <a:spLocks/>
            </p:cNvSpPr>
            <p:nvPr userDrawn="1"/>
          </p:nvSpPr>
          <p:spPr bwMode="auto">
            <a:xfrm>
              <a:off x="4987926" y="2951163"/>
              <a:ext cx="174625" cy="254000"/>
            </a:xfrm>
            <a:custGeom>
              <a:avLst/>
              <a:gdLst>
                <a:gd name="T0" fmla="*/ 43 w 46"/>
                <a:gd name="T1" fmla="*/ 27 h 67"/>
                <a:gd name="T2" fmla="*/ 44 w 46"/>
                <a:gd name="T3" fmla="*/ 67 h 67"/>
                <a:gd name="T4" fmla="*/ 44 w 46"/>
                <a:gd name="T5" fmla="*/ 67 h 67"/>
                <a:gd name="T6" fmla="*/ 10 w 46"/>
                <a:gd name="T7" fmla="*/ 35 h 67"/>
                <a:gd name="T8" fmla="*/ 0 w 46"/>
                <a:gd name="T9" fmla="*/ 11 h 67"/>
                <a:gd name="T10" fmla="*/ 32 w 46"/>
                <a:gd name="T11" fmla="*/ 41 h 67"/>
                <a:gd name="T12" fmla="*/ 38 w 46"/>
                <a:gd name="T13" fmla="*/ 51 h 67"/>
                <a:gd name="T14" fmla="*/ 39 w 46"/>
                <a:gd name="T15" fmla="*/ 51 h 67"/>
                <a:gd name="T16" fmla="*/ 28 w 46"/>
                <a:gd name="T17" fmla="*/ 14 h 67"/>
                <a:gd name="T18" fmla="*/ 17 w 46"/>
                <a:gd name="T19" fmla="*/ 0 h 67"/>
                <a:gd name="T20" fmla="*/ 43 w 46"/>
                <a:gd name="T21"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7">
                  <a:moveTo>
                    <a:pt x="43" y="27"/>
                  </a:moveTo>
                  <a:cubicBezTo>
                    <a:pt x="46" y="41"/>
                    <a:pt x="41" y="54"/>
                    <a:pt x="44" y="67"/>
                  </a:cubicBezTo>
                  <a:cubicBezTo>
                    <a:pt x="44" y="67"/>
                    <a:pt x="44" y="67"/>
                    <a:pt x="44" y="67"/>
                  </a:cubicBezTo>
                  <a:cubicBezTo>
                    <a:pt x="37" y="53"/>
                    <a:pt x="21" y="46"/>
                    <a:pt x="10" y="35"/>
                  </a:cubicBezTo>
                  <a:cubicBezTo>
                    <a:pt x="4" y="28"/>
                    <a:pt x="1" y="20"/>
                    <a:pt x="0" y="11"/>
                  </a:cubicBezTo>
                  <a:cubicBezTo>
                    <a:pt x="6" y="26"/>
                    <a:pt x="23" y="29"/>
                    <a:pt x="32" y="41"/>
                  </a:cubicBezTo>
                  <a:cubicBezTo>
                    <a:pt x="35" y="44"/>
                    <a:pt x="36" y="48"/>
                    <a:pt x="38" y="51"/>
                  </a:cubicBezTo>
                  <a:cubicBezTo>
                    <a:pt x="39" y="51"/>
                    <a:pt x="39" y="51"/>
                    <a:pt x="39" y="51"/>
                  </a:cubicBezTo>
                  <a:cubicBezTo>
                    <a:pt x="33" y="39"/>
                    <a:pt x="31" y="26"/>
                    <a:pt x="28" y="14"/>
                  </a:cubicBezTo>
                  <a:cubicBezTo>
                    <a:pt x="26" y="9"/>
                    <a:pt x="22" y="3"/>
                    <a:pt x="17" y="0"/>
                  </a:cubicBezTo>
                  <a:cubicBezTo>
                    <a:pt x="29" y="2"/>
                    <a:pt x="40" y="15"/>
                    <a:pt x="43"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9">
              <a:extLst>
                <a:ext uri="{FF2B5EF4-FFF2-40B4-BE49-F238E27FC236}">
                  <a16:creationId xmlns:a16="http://schemas.microsoft.com/office/drawing/2014/main" id="{3A45E9C7-9561-44DF-B8E1-8E0B4CDA1EAA}"/>
                </a:ext>
              </a:extLst>
            </p:cNvPr>
            <p:cNvSpPr>
              <a:spLocks/>
            </p:cNvSpPr>
            <p:nvPr userDrawn="1"/>
          </p:nvSpPr>
          <p:spPr bwMode="auto">
            <a:xfrm>
              <a:off x="3978276" y="2959101"/>
              <a:ext cx="166688" cy="257175"/>
            </a:xfrm>
            <a:custGeom>
              <a:avLst/>
              <a:gdLst>
                <a:gd name="T0" fmla="*/ 27 w 44"/>
                <a:gd name="T1" fmla="*/ 0 h 68"/>
                <a:gd name="T2" fmla="*/ 12 w 44"/>
                <a:gd name="T3" fmla="*/ 37 h 68"/>
                <a:gd name="T4" fmla="*/ 7 w 44"/>
                <a:gd name="T5" fmla="*/ 52 h 68"/>
                <a:gd name="T6" fmla="*/ 7 w 44"/>
                <a:gd name="T7" fmla="*/ 52 h 68"/>
                <a:gd name="T8" fmla="*/ 18 w 44"/>
                <a:gd name="T9" fmla="*/ 37 h 68"/>
                <a:gd name="T10" fmla="*/ 44 w 44"/>
                <a:gd name="T11" fmla="*/ 11 h 68"/>
                <a:gd name="T12" fmla="*/ 16 w 44"/>
                <a:gd name="T13" fmla="*/ 51 h 68"/>
                <a:gd name="T14" fmla="*/ 2 w 44"/>
                <a:gd name="T15" fmla="*/ 68 h 68"/>
                <a:gd name="T16" fmla="*/ 3 w 44"/>
                <a:gd name="T17" fmla="*/ 54 h 68"/>
                <a:gd name="T18" fmla="*/ 10 w 44"/>
                <a:gd name="T19" fmla="*/ 12 h 68"/>
                <a:gd name="T20" fmla="*/ 27 w 44"/>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8">
                  <a:moveTo>
                    <a:pt x="27" y="0"/>
                  </a:moveTo>
                  <a:cubicBezTo>
                    <a:pt x="15" y="9"/>
                    <a:pt x="16" y="25"/>
                    <a:pt x="12" y="37"/>
                  </a:cubicBezTo>
                  <a:cubicBezTo>
                    <a:pt x="10" y="42"/>
                    <a:pt x="8" y="47"/>
                    <a:pt x="7" y="52"/>
                  </a:cubicBezTo>
                  <a:cubicBezTo>
                    <a:pt x="7" y="52"/>
                    <a:pt x="7" y="52"/>
                    <a:pt x="7" y="52"/>
                  </a:cubicBezTo>
                  <a:cubicBezTo>
                    <a:pt x="9" y="46"/>
                    <a:pt x="13" y="41"/>
                    <a:pt x="18" y="37"/>
                  </a:cubicBezTo>
                  <a:cubicBezTo>
                    <a:pt x="27" y="28"/>
                    <a:pt x="40" y="23"/>
                    <a:pt x="44" y="11"/>
                  </a:cubicBezTo>
                  <a:cubicBezTo>
                    <a:pt x="44" y="28"/>
                    <a:pt x="30" y="41"/>
                    <a:pt x="16" y="51"/>
                  </a:cubicBezTo>
                  <a:cubicBezTo>
                    <a:pt x="11" y="56"/>
                    <a:pt x="5" y="61"/>
                    <a:pt x="2" y="68"/>
                  </a:cubicBezTo>
                  <a:cubicBezTo>
                    <a:pt x="2" y="63"/>
                    <a:pt x="3" y="59"/>
                    <a:pt x="3" y="54"/>
                  </a:cubicBezTo>
                  <a:cubicBezTo>
                    <a:pt x="1" y="40"/>
                    <a:pt x="0" y="23"/>
                    <a:pt x="10" y="12"/>
                  </a:cubicBezTo>
                  <a:cubicBezTo>
                    <a:pt x="15" y="6"/>
                    <a:pt x="21" y="2"/>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10">
              <a:extLst>
                <a:ext uri="{FF2B5EF4-FFF2-40B4-BE49-F238E27FC236}">
                  <a16:creationId xmlns:a16="http://schemas.microsoft.com/office/drawing/2014/main" id="{A48DF34B-0C5E-4870-BC7D-C9508BAF25E7}"/>
                </a:ext>
              </a:extLst>
            </p:cNvPr>
            <p:cNvSpPr>
              <a:spLocks/>
            </p:cNvSpPr>
            <p:nvPr userDrawn="1"/>
          </p:nvSpPr>
          <p:spPr bwMode="auto">
            <a:xfrm>
              <a:off x="5048251" y="3038476"/>
              <a:ext cx="182563" cy="333375"/>
            </a:xfrm>
            <a:custGeom>
              <a:avLst/>
              <a:gdLst>
                <a:gd name="T0" fmla="*/ 35 w 48"/>
                <a:gd name="T1" fmla="*/ 7 h 88"/>
                <a:gd name="T2" fmla="*/ 40 w 48"/>
                <a:gd name="T3" fmla="*/ 65 h 88"/>
                <a:gd name="T4" fmla="*/ 34 w 48"/>
                <a:gd name="T5" fmla="*/ 88 h 88"/>
                <a:gd name="T6" fmla="*/ 32 w 48"/>
                <a:gd name="T7" fmla="*/ 83 h 88"/>
                <a:gd name="T8" fmla="*/ 5 w 48"/>
                <a:gd name="T9" fmla="*/ 38 h 88"/>
                <a:gd name="T10" fmla="*/ 0 w 48"/>
                <a:gd name="T11" fmla="*/ 21 h 88"/>
                <a:gd name="T12" fmla="*/ 30 w 48"/>
                <a:gd name="T13" fmla="*/ 56 h 88"/>
                <a:gd name="T14" fmla="*/ 33 w 48"/>
                <a:gd name="T15" fmla="*/ 68 h 88"/>
                <a:gd name="T16" fmla="*/ 33 w 48"/>
                <a:gd name="T17" fmla="*/ 67 h 88"/>
                <a:gd name="T18" fmla="*/ 34 w 48"/>
                <a:gd name="T19" fmla="*/ 22 h 88"/>
                <a:gd name="T20" fmla="*/ 28 w 48"/>
                <a:gd name="T21" fmla="*/ 0 h 88"/>
                <a:gd name="T22" fmla="*/ 35 w 48"/>
                <a:gd name="T23"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88">
                  <a:moveTo>
                    <a:pt x="35" y="7"/>
                  </a:moveTo>
                  <a:cubicBezTo>
                    <a:pt x="46" y="23"/>
                    <a:pt x="48" y="47"/>
                    <a:pt x="40" y="65"/>
                  </a:cubicBezTo>
                  <a:cubicBezTo>
                    <a:pt x="37" y="72"/>
                    <a:pt x="35" y="80"/>
                    <a:pt x="34" y="88"/>
                  </a:cubicBezTo>
                  <a:cubicBezTo>
                    <a:pt x="33" y="87"/>
                    <a:pt x="33" y="85"/>
                    <a:pt x="32" y="83"/>
                  </a:cubicBezTo>
                  <a:cubicBezTo>
                    <a:pt x="28" y="66"/>
                    <a:pt x="12" y="54"/>
                    <a:pt x="5" y="38"/>
                  </a:cubicBezTo>
                  <a:cubicBezTo>
                    <a:pt x="3" y="32"/>
                    <a:pt x="1" y="27"/>
                    <a:pt x="0" y="21"/>
                  </a:cubicBezTo>
                  <a:cubicBezTo>
                    <a:pt x="7" y="34"/>
                    <a:pt x="25" y="41"/>
                    <a:pt x="30" y="56"/>
                  </a:cubicBezTo>
                  <a:cubicBezTo>
                    <a:pt x="32" y="59"/>
                    <a:pt x="31" y="64"/>
                    <a:pt x="33" y="68"/>
                  </a:cubicBezTo>
                  <a:cubicBezTo>
                    <a:pt x="33" y="68"/>
                    <a:pt x="33" y="68"/>
                    <a:pt x="33" y="67"/>
                  </a:cubicBezTo>
                  <a:cubicBezTo>
                    <a:pt x="31" y="52"/>
                    <a:pt x="32" y="37"/>
                    <a:pt x="34" y="22"/>
                  </a:cubicBezTo>
                  <a:cubicBezTo>
                    <a:pt x="34" y="14"/>
                    <a:pt x="33" y="6"/>
                    <a:pt x="28" y="0"/>
                  </a:cubicBezTo>
                  <a:cubicBezTo>
                    <a:pt x="31" y="2"/>
                    <a:pt x="33" y="5"/>
                    <a:pt x="35"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11">
              <a:extLst>
                <a:ext uri="{FF2B5EF4-FFF2-40B4-BE49-F238E27FC236}">
                  <a16:creationId xmlns:a16="http://schemas.microsoft.com/office/drawing/2014/main" id="{1F854D2B-82BE-4A8B-96FC-EA54F17DDFC3}"/>
                </a:ext>
              </a:extLst>
            </p:cNvPr>
            <p:cNvSpPr>
              <a:spLocks/>
            </p:cNvSpPr>
            <p:nvPr userDrawn="1"/>
          </p:nvSpPr>
          <p:spPr bwMode="auto">
            <a:xfrm>
              <a:off x="3917951" y="3046413"/>
              <a:ext cx="169863" cy="336550"/>
            </a:xfrm>
            <a:custGeom>
              <a:avLst/>
              <a:gdLst>
                <a:gd name="T0" fmla="*/ 16 w 45"/>
                <a:gd name="T1" fmla="*/ 0 h 89"/>
                <a:gd name="T2" fmla="*/ 14 w 45"/>
                <a:gd name="T3" fmla="*/ 51 h 89"/>
                <a:gd name="T4" fmla="*/ 13 w 45"/>
                <a:gd name="T5" fmla="*/ 68 h 89"/>
                <a:gd name="T6" fmla="*/ 14 w 45"/>
                <a:gd name="T7" fmla="*/ 68 h 89"/>
                <a:gd name="T8" fmla="*/ 15 w 45"/>
                <a:gd name="T9" fmla="*/ 62 h 89"/>
                <a:gd name="T10" fmla="*/ 40 w 45"/>
                <a:gd name="T11" fmla="*/ 29 h 89"/>
                <a:gd name="T12" fmla="*/ 45 w 45"/>
                <a:gd name="T13" fmla="*/ 21 h 89"/>
                <a:gd name="T14" fmla="*/ 39 w 45"/>
                <a:gd name="T15" fmla="*/ 41 h 89"/>
                <a:gd name="T16" fmla="*/ 13 w 45"/>
                <a:gd name="T17" fmla="*/ 89 h 89"/>
                <a:gd name="T18" fmla="*/ 1 w 45"/>
                <a:gd name="T19" fmla="*/ 39 h 89"/>
                <a:gd name="T20" fmla="*/ 16 w 45"/>
                <a:gd name="T21" fmla="*/ 1 h 89"/>
                <a:gd name="T22" fmla="*/ 16 w 45"/>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89">
                  <a:moveTo>
                    <a:pt x="16" y="0"/>
                  </a:moveTo>
                  <a:cubicBezTo>
                    <a:pt x="7" y="15"/>
                    <a:pt x="15" y="34"/>
                    <a:pt x="14" y="51"/>
                  </a:cubicBezTo>
                  <a:cubicBezTo>
                    <a:pt x="13" y="68"/>
                    <a:pt x="13" y="68"/>
                    <a:pt x="13" y="68"/>
                  </a:cubicBezTo>
                  <a:cubicBezTo>
                    <a:pt x="13" y="68"/>
                    <a:pt x="13" y="68"/>
                    <a:pt x="14" y="68"/>
                  </a:cubicBezTo>
                  <a:cubicBezTo>
                    <a:pt x="14" y="66"/>
                    <a:pt x="14" y="64"/>
                    <a:pt x="15" y="62"/>
                  </a:cubicBezTo>
                  <a:cubicBezTo>
                    <a:pt x="17" y="48"/>
                    <a:pt x="29" y="39"/>
                    <a:pt x="40" y="29"/>
                  </a:cubicBezTo>
                  <a:cubicBezTo>
                    <a:pt x="42" y="27"/>
                    <a:pt x="44" y="24"/>
                    <a:pt x="45" y="21"/>
                  </a:cubicBezTo>
                  <a:cubicBezTo>
                    <a:pt x="44" y="28"/>
                    <a:pt x="42" y="35"/>
                    <a:pt x="39" y="41"/>
                  </a:cubicBezTo>
                  <a:cubicBezTo>
                    <a:pt x="31" y="57"/>
                    <a:pt x="16" y="70"/>
                    <a:pt x="13" y="89"/>
                  </a:cubicBezTo>
                  <a:cubicBezTo>
                    <a:pt x="12" y="71"/>
                    <a:pt x="0" y="58"/>
                    <a:pt x="1" y="39"/>
                  </a:cubicBezTo>
                  <a:cubicBezTo>
                    <a:pt x="0" y="24"/>
                    <a:pt x="7" y="12"/>
                    <a:pt x="16" y="1"/>
                  </a:cubicBezTo>
                  <a:cubicBezTo>
                    <a:pt x="16" y="1"/>
                    <a:pt x="16" y="0"/>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2">
              <a:extLst>
                <a:ext uri="{FF2B5EF4-FFF2-40B4-BE49-F238E27FC236}">
                  <a16:creationId xmlns:a16="http://schemas.microsoft.com/office/drawing/2014/main" id="{A2B96441-75B3-430A-B5B7-C91188065906}"/>
                </a:ext>
              </a:extLst>
            </p:cNvPr>
            <p:cNvSpPr>
              <a:spLocks/>
            </p:cNvSpPr>
            <p:nvPr userDrawn="1"/>
          </p:nvSpPr>
          <p:spPr bwMode="auto">
            <a:xfrm>
              <a:off x="5094288" y="3213101"/>
              <a:ext cx="169863" cy="336550"/>
            </a:xfrm>
            <a:custGeom>
              <a:avLst/>
              <a:gdLst>
                <a:gd name="T0" fmla="*/ 33 w 45"/>
                <a:gd name="T1" fmla="*/ 61 h 89"/>
                <a:gd name="T2" fmla="*/ 12 w 45"/>
                <a:gd name="T3" fmla="*/ 89 h 89"/>
                <a:gd name="T4" fmla="*/ 11 w 45"/>
                <a:gd name="T5" fmla="*/ 64 h 89"/>
                <a:gd name="T6" fmla="*/ 0 w 45"/>
                <a:gd name="T7" fmla="*/ 16 h 89"/>
                <a:gd name="T8" fmla="*/ 0 w 45"/>
                <a:gd name="T9" fmla="*/ 9 h 89"/>
                <a:gd name="T10" fmla="*/ 20 w 45"/>
                <a:gd name="T11" fmla="*/ 58 h 89"/>
                <a:gd name="T12" fmla="*/ 18 w 45"/>
                <a:gd name="T13" fmla="*/ 71 h 89"/>
                <a:gd name="T14" fmla="*/ 18 w 45"/>
                <a:gd name="T15" fmla="*/ 72 h 89"/>
                <a:gd name="T16" fmla="*/ 19 w 45"/>
                <a:gd name="T17" fmla="*/ 71 h 89"/>
                <a:gd name="T18" fmla="*/ 27 w 45"/>
                <a:gd name="T19" fmla="*/ 42 h 89"/>
                <a:gd name="T20" fmla="*/ 37 w 45"/>
                <a:gd name="T21" fmla="*/ 0 h 89"/>
                <a:gd name="T22" fmla="*/ 33 w 45"/>
                <a:gd name="T2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89">
                  <a:moveTo>
                    <a:pt x="33" y="61"/>
                  </a:moveTo>
                  <a:cubicBezTo>
                    <a:pt x="26" y="70"/>
                    <a:pt x="18" y="79"/>
                    <a:pt x="12" y="89"/>
                  </a:cubicBezTo>
                  <a:cubicBezTo>
                    <a:pt x="13" y="81"/>
                    <a:pt x="14" y="72"/>
                    <a:pt x="11" y="64"/>
                  </a:cubicBezTo>
                  <a:cubicBezTo>
                    <a:pt x="6" y="49"/>
                    <a:pt x="1" y="33"/>
                    <a:pt x="0" y="16"/>
                  </a:cubicBezTo>
                  <a:cubicBezTo>
                    <a:pt x="0" y="9"/>
                    <a:pt x="0" y="9"/>
                    <a:pt x="0" y="9"/>
                  </a:cubicBezTo>
                  <a:cubicBezTo>
                    <a:pt x="4" y="27"/>
                    <a:pt x="21" y="39"/>
                    <a:pt x="20" y="58"/>
                  </a:cubicBezTo>
                  <a:cubicBezTo>
                    <a:pt x="20" y="63"/>
                    <a:pt x="19" y="67"/>
                    <a:pt x="18" y="71"/>
                  </a:cubicBezTo>
                  <a:cubicBezTo>
                    <a:pt x="18" y="72"/>
                    <a:pt x="18" y="72"/>
                    <a:pt x="18" y="72"/>
                  </a:cubicBezTo>
                  <a:cubicBezTo>
                    <a:pt x="19" y="71"/>
                    <a:pt x="19" y="71"/>
                    <a:pt x="19" y="71"/>
                  </a:cubicBezTo>
                  <a:cubicBezTo>
                    <a:pt x="21" y="61"/>
                    <a:pt x="23" y="51"/>
                    <a:pt x="27" y="42"/>
                  </a:cubicBezTo>
                  <a:cubicBezTo>
                    <a:pt x="32" y="29"/>
                    <a:pt x="39" y="16"/>
                    <a:pt x="37" y="0"/>
                  </a:cubicBezTo>
                  <a:cubicBezTo>
                    <a:pt x="45" y="19"/>
                    <a:pt x="43" y="43"/>
                    <a:pt x="33"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13">
              <a:extLst>
                <a:ext uri="{FF2B5EF4-FFF2-40B4-BE49-F238E27FC236}">
                  <a16:creationId xmlns:a16="http://schemas.microsoft.com/office/drawing/2014/main" id="{3C2212BA-32EE-4A9A-9B86-83CA227C6731}"/>
                </a:ext>
              </a:extLst>
            </p:cNvPr>
            <p:cNvSpPr>
              <a:spLocks/>
            </p:cNvSpPr>
            <p:nvPr userDrawn="1"/>
          </p:nvSpPr>
          <p:spPr bwMode="auto">
            <a:xfrm>
              <a:off x="3883026" y="3224213"/>
              <a:ext cx="166688" cy="333375"/>
            </a:xfrm>
            <a:custGeom>
              <a:avLst/>
              <a:gdLst>
                <a:gd name="T0" fmla="*/ 20 w 44"/>
                <a:gd name="T1" fmla="*/ 52 h 88"/>
                <a:gd name="T2" fmla="*/ 25 w 44"/>
                <a:gd name="T3" fmla="*/ 71 h 88"/>
                <a:gd name="T4" fmla="*/ 26 w 44"/>
                <a:gd name="T5" fmla="*/ 71 h 88"/>
                <a:gd name="T6" fmla="*/ 38 w 44"/>
                <a:gd name="T7" fmla="*/ 21 h 88"/>
                <a:gd name="T8" fmla="*/ 43 w 44"/>
                <a:gd name="T9" fmla="*/ 8 h 88"/>
                <a:gd name="T10" fmla="*/ 41 w 44"/>
                <a:gd name="T11" fmla="*/ 35 h 88"/>
                <a:gd name="T12" fmla="*/ 32 w 44"/>
                <a:gd name="T13" fmla="*/ 67 h 88"/>
                <a:gd name="T14" fmla="*/ 32 w 44"/>
                <a:gd name="T15" fmla="*/ 88 h 88"/>
                <a:gd name="T16" fmla="*/ 31 w 44"/>
                <a:gd name="T17" fmla="*/ 87 h 88"/>
                <a:gd name="T18" fmla="*/ 6 w 44"/>
                <a:gd name="T19" fmla="*/ 50 h 88"/>
                <a:gd name="T20" fmla="*/ 3 w 44"/>
                <a:gd name="T21" fmla="*/ 14 h 88"/>
                <a:gd name="T22" fmla="*/ 6 w 44"/>
                <a:gd name="T23" fmla="*/ 0 h 88"/>
                <a:gd name="T24" fmla="*/ 20 w 44"/>
                <a:gd name="T25"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8">
                  <a:moveTo>
                    <a:pt x="20" y="52"/>
                  </a:moveTo>
                  <a:cubicBezTo>
                    <a:pt x="22" y="58"/>
                    <a:pt x="23" y="65"/>
                    <a:pt x="25" y="71"/>
                  </a:cubicBezTo>
                  <a:cubicBezTo>
                    <a:pt x="26" y="71"/>
                    <a:pt x="26" y="71"/>
                    <a:pt x="26" y="71"/>
                  </a:cubicBezTo>
                  <a:cubicBezTo>
                    <a:pt x="19" y="52"/>
                    <a:pt x="29" y="35"/>
                    <a:pt x="38" y="21"/>
                  </a:cubicBezTo>
                  <a:cubicBezTo>
                    <a:pt x="41" y="17"/>
                    <a:pt x="42" y="13"/>
                    <a:pt x="43" y="8"/>
                  </a:cubicBezTo>
                  <a:cubicBezTo>
                    <a:pt x="44" y="17"/>
                    <a:pt x="42" y="26"/>
                    <a:pt x="41" y="35"/>
                  </a:cubicBezTo>
                  <a:cubicBezTo>
                    <a:pt x="39" y="46"/>
                    <a:pt x="35" y="56"/>
                    <a:pt x="32" y="67"/>
                  </a:cubicBezTo>
                  <a:cubicBezTo>
                    <a:pt x="30" y="73"/>
                    <a:pt x="31" y="81"/>
                    <a:pt x="32" y="88"/>
                  </a:cubicBezTo>
                  <a:cubicBezTo>
                    <a:pt x="31" y="87"/>
                    <a:pt x="31" y="87"/>
                    <a:pt x="31" y="87"/>
                  </a:cubicBezTo>
                  <a:cubicBezTo>
                    <a:pt x="24" y="74"/>
                    <a:pt x="10" y="64"/>
                    <a:pt x="6" y="50"/>
                  </a:cubicBezTo>
                  <a:cubicBezTo>
                    <a:pt x="2" y="39"/>
                    <a:pt x="0" y="26"/>
                    <a:pt x="3" y="14"/>
                  </a:cubicBezTo>
                  <a:cubicBezTo>
                    <a:pt x="4" y="9"/>
                    <a:pt x="4" y="4"/>
                    <a:pt x="6" y="0"/>
                  </a:cubicBezTo>
                  <a:cubicBezTo>
                    <a:pt x="3" y="20"/>
                    <a:pt x="16" y="34"/>
                    <a:pt x="20"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14">
              <a:extLst>
                <a:ext uri="{FF2B5EF4-FFF2-40B4-BE49-F238E27FC236}">
                  <a16:creationId xmlns:a16="http://schemas.microsoft.com/office/drawing/2014/main" id="{57987CCB-158C-426F-B7D2-A4DD3D43F2FE}"/>
                </a:ext>
              </a:extLst>
            </p:cNvPr>
            <p:cNvSpPr>
              <a:spLocks/>
            </p:cNvSpPr>
            <p:nvPr userDrawn="1"/>
          </p:nvSpPr>
          <p:spPr bwMode="auto">
            <a:xfrm>
              <a:off x="5041901" y="3402013"/>
              <a:ext cx="222250" cy="307975"/>
            </a:xfrm>
            <a:custGeom>
              <a:avLst/>
              <a:gdLst>
                <a:gd name="T0" fmla="*/ 21 w 59"/>
                <a:gd name="T1" fmla="*/ 41 h 81"/>
                <a:gd name="T2" fmla="*/ 13 w 59"/>
                <a:gd name="T3" fmla="*/ 64 h 81"/>
                <a:gd name="T4" fmla="*/ 14 w 59"/>
                <a:gd name="T5" fmla="*/ 64 h 81"/>
                <a:gd name="T6" fmla="*/ 32 w 59"/>
                <a:gd name="T7" fmla="*/ 40 h 81"/>
                <a:gd name="T8" fmla="*/ 56 w 59"/>
                <a:gd name="T9" fmla="*/ 3 h 81"/>
                <a:gd name="T10" fmla="*/ 25 w 59"/>
                <a:gd name="T11" fmla="*/ 64 h 81"/>
                <a:gd name="T12" fmla="*/ 0 w 59"/>
                <a:gd name="T13" fmla="*/ 81 h 81"/>
                <a:gd name="T14" fmla="*/ 0 w 59"/>
                <a:gd name="T15" fmla="*/ 80 h 81"/>
                <a:gd name="T16" fmla="*/ 14 w 59"/>
                <a:gd name="T17" fmla="*/ 8 h 81"/>
                <a:gd name="T18" fmla="*/ 17 w 59"/>
                <a:gd name="T19" fmla="*/ 0 h 81"/>
                <a:gd name="T20" fmla="*/ 21 w 59"/>
                <a:gd name="T2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1">
                  <a:moveTo>
                    <a:pt x="21" y="41"/>
                  </a:moveTo>
                  <a:cubicBezTo>
                    <a:pt x="20" y="50"/>
                    <a:pt x="17" y="57"/>
                    <a:pt x="13" y="64"/>
                  </a:cubicBezTo>
                  <a:cubicBezTo>
                    <a:pt x="14" y="64"/>
                    <a:pt x="14" y="64"/>
                    <a:pt x="14" y="64"/>
                  </a:cubicBezTo>
                  <a:cubicBezTo>
                    <a:pt x="20" y="56"/>
                    <a:pt x="25" y="47"/>
                    <a:pt x="32" y="40"/>
                  </a:cubicBezTo>
                  <a:cubicBezTo>
                    <a:pt x="43" y="29"/>
                    <a:pt x="54" y="18"/>
                    <a:pt x="56" y="3"/>
                  </a:cubicBezTo>
                  <a:cubicBezTo>
                    <a:pt x="59" y="28"/>
                    <a:pt x="46" y="50"/>
                    <a:pt x="25" y="64"/>
                  </a:cubicBezTo>
                  <a:cubicBezTo>
                    <a:pt x="16" y="69"/>
                    <a:pt x="8" y="75"/>
                    <a:pt x="0" y="81"/>
                  </a:cubicBezTo>
                  <a:cubicBezTo>
                    <a:pt x="0" y="80"/>
                    <a:pt x="0" y="80"/>
                    <a:pt x="0" y="80"/>
                  </a:cubicBezTo>
                  <a:cubicBezTo>
                    <a:pt x="12" y="59"/>
                    <a:pt x="6" y="31"/>
                    <a:pt x="14" y="8"/>
                  </a:cubicBezTo>
                  <a:cubicBezTo>
                    <a:pt x="17" y="0"/>
                    <a:pt x="17" y="0"/>
                    <a:pt x="17" y="0"/>
                  </a:cubicBezTo>
                  <a:cubicBezTo>
                    <a:pt x="15" y="15"/>
                    <a:pt x="21" y="27"/>
                    <a:pt x="21" y="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5">
              <a:extLst>
                <a:ext uri="{FF2B5EF4-FFF2-40B4-BE49-F238E27FC236}">
                  <a16:creationId xmlns:a16="http://schemas.microsoft.com/office/drawing/2014/main" id="{AE823292-1277-4D1C-AE08-C56A13A56CF4}"/>
                </a:ext>
              </a:extLst>
            </p:cNvPr>
            <p:cNvSpPr>
              <a:spLocks/>
            </p:cNvSpPr>
            <p:nvPr userDrawn="1"/>
          </p:nvSpPr>
          <p:spPr bwMode="auto">
            <a:xfrm>
              <a:off x="3887788" y="3413126"/>
              <a:ext cx="215900" cy="303213"/>
            </a:xfrm>
            <a:custGeom>
              <a:avLst/>
              <a:gdLst>
                <a:gd name="T0" fmla="*/ 52 w 57"/>
                <a:gd name="T1" fmla="*/ 66 h 80"/>
                <a:gd name="T2" fmla="*/ 57 w 57"/>
                <a:gd name="T3" fmla="*/ 80 h 80"/>
                <a:gd name="T4" fmla="*/ 4 w 57"/>
                <a:gd name="T5" fmla="*/ 31 h 80"/>
                <a:gd name="T6" fmla="*/ 1 w 57"/>
                <a:gd name="T7" fmla="*/ 3 h 80"/>
                <a:gd name="T8" fmla="*/ 36 w 57"/>
                <a:gd name="T9" fmla="*/ 53 h 80"/>
                <a:gd name="T10" fmla="*/ 44 w 57"/>
                <a:gd name="T11" fmla="*/ 63 h 80"/>
                <a:gd name="T12" fmla="*/ 40 w 57"/>
                <a:gd name="T13" fmla="*/ 57 h 80"/>
                <a:gd name="T14" fmla="*/ 36 w 57"/>
                <a:gd name="T15" fmla="*/ 32 h 80"/>
                <a:gd name="T16" fmla="*/ 40 w 57"/>
                <a:gd name="T17" fmla="*/ 0 h 80"/>
                <a:gd name="T18" fmla="*/ 52 w 57"/>
                <a:gd name="T1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0">
                  <a:moveTo>
                    <a:pt x="52" y="66"/>
                  </a:moveTo>
                  <a:cubicBezTo>
                    <a:pt x="53" y="71"/>
                    <a:pt x="56" y="75"/>
                    <a:pt x="57" y="80"/>
                  </a:cubicBezTo>
                  <a:cubicBezTo>
                    <a:pt x="38" y="67"/>
                    <a:pt x="13" y="54"/>
                    <a:pt x="4" y="31"/>
                  </a:cubicBezTo>
                  <a:cubicBezTo>
                    <a:pt x="1" y="22"/>
                    <a:pt x="0" y="12"/>
                    <a:pt x="1" y="3"/>
                  </a:cubicBezTo>
                  <a:cubicBezTo>
                    <a:pt x="2" y="24"/>
                    <a:pt x="25" y="35"/>
                    <a:pt x="36" y="53"/>
                  </a:cubicBezTo>
                  <a:cubicBezTo>
                    <a:pt x="38" y="56"/>
                    <a:pt x="40" y="60"/>
                    <a:pt x="44" y="63"/>
                  </a:cubicBezTo>
                  <a:cubicBezTo>
                    <a:pt x="43" y="61"/>
                    <a:pt x="41" y="59"/>
                    <a:pt x="40" y="57"/>
                  </a:cubicBezTo>
                  <a:cubicBezTo>
                    <a:pt x="37" y="49"/>
                    <a:pt x="35" y="41"/>
                    <a:pt x="36" y="32"/>
                  </a:cubicBezTo>
                  <a:cubicBezTo>
                    <a:pt x="37" y="21"/>
                    <a:pt x="42" y="11"/>
                    <a:pt x="40" y="0"/>
                  </a:cubicBezTo>
                  <a:cubicBezTo>
                    <a:pt x="49" y="20"/>
                    <a:pt x="46" y="44"/>
                    <a:pt x="52"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6">
              <a:extLst>
                <a:ext uri="{FF2B5EF4-FFF2-40B4-BE49-F238E27FC236}">
                  <a16:creationId xmlns:a16="http://schemas.microsoft.com/office/drawing/2014/main" id="{59FF8D8F-C0A0-4711-9932-1C62017E629A}"/>
                </a:ext>
              </a:extLst>
            </p:cNvPr>
            <p:cNvSpPr>
              <a:spLocks/>
            </p:cNvSpPr>
            <p:nvPr userDrawn="1"/>
          </p:nvSpPr>
          <p:spPr bwMode="auto">
            <a:xfrm>
              <a:off x="4905376" y="3543301"/>
              <a:ext cx="301625" cy="276225"/>
            </a:xfrm>
            <a:custGeom>
              <a:avLst/>
              <a:gdLst>
                <a:gd name="T0" fmla="*/ 28 w 80"/>
                <a:gd name="T1" fmla="*/ 48 h 73"/>
                <a:gd name="T2" fmla="*/ 15 w 80"/>
                <a:gd name="T3" fmla="*/ 64 h 73"/>
                <a:gd name="T4" fmla="*/ 20 w 80"/>
                <a:gd name="T5" fmla="*/ 61 h 73"/>
                <a:gd name="T6" fmla="*/ 66 w 80"/>
                <a:gd name="T7" fmla="*/ 32 h 73"/>
                <a:gd name="T8" fmla="*/ 80 w 80"/>
                <a:gd name="T9" fmla="*/ 15 h 73"/>
                <a:gd name="T10" fmla="*/ 34 w 80"/>
                <a:gd name="T11" fmla="*/ 65 h 73"/>
                <a:gd name="T12" fmla="*/ 0 w 80"/>
                <a:gd name="T13" fmla="*/ 73 h 73"/>
                <a:gd name="T14" fmla="*/ 29 w 80"/>
                <a:gd name="T15" fmla="*/ 15 h 73"/>
                <a:gd name="T16" fmla="*/ 41 w 80"/>
                <a:gd name="T17" fmla="*/ 0 h 73"/>
                <a:gd name="T18" fmla="*/ 28 w 80"/>
                <a:gd name="T19"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3">
                  <a:moveTo>
                    <a:pt x="28" y="48"/>
                  </a:moveTo>
                  <a:cubicBezTo>
                    <a:pt x="25" y="54"/>
                    <a:pt x="20" y="59"/>
                    <a:pt x="15" y="64"/>
                  </a:cubicBezTo>
                  <a:cubicBezTo>
                    <a:pt x="17" y="63"/>
                    <a:pt x="19" y="62"/>
                    <a:pt x="20" y="61"/>
                  </a:cubicBezTo>
                  <a:cubicBezTo>
                    <a:pt x="34" y="47"/>
                    <a:pt x="52" y="44"/>
                    <a:pt x="66" y="32"/>
                  </a:cubicBezTo>
                  <a:cubicBezTo>
                    <a:pt x="72" y="28"/>
                    <a:pt x="78" y="22"/>
                    <a:pt x="80" y="15"/>
                  </a:cubicBezTo>
                  <a:cubicBezTo>
                    <a:pt x="78" y="37"/>
                    <a:pt x="55" y="59"/>
                    <a:pt x="34" y="65"/>
                  </a:cubicBezTo>
                  <a:cubicBezTo>
                    <a:pt x="23" y="68"/>
                    <a:pt x="11" y="69"/>
                    <a:pt x="0" y="73"/>
                  </a:cubicBezTo>
                  <a:cubicBezTo>
                    <a:pt x="18" y="58"/>
                    <a:pt x="17" y="34"/>
                    <a:pt x="29" y="15"/>
                  </a:cubicBezTo>
                  <a:cubicBezTo>
                    <a:pt x="33" y="10"/>
                    <a:pt x="37" y="5"/>
                    <a:pt x="41" y="0"/>
                  </a:cubicBezTo>
                  <a:cubicBezTo>
                    <a:pt x="34" y="14"/>
                    <a:pt x="37" y="34"/>
                    <a:pt x="2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7">
              <a:extLst>
                <a:ext uri="{FF2B5EF4-FFF2-40B4-BE49-F238E27FC236}">
                  <a16:creationId xmlns:a16="http://schemas.microsoft.com/office/drawing/2014/main" id="{73DF46BD-9A35-44D5-805B-2EECF13D2322}"/>
                </a:ext>
              </a:extLst>
            </p:cNvPr>
            <p:cNvSpPr>
              <a:spLocks/>
            </p:cNvSpPr>
            <p:nvPr userDrawn="1"/>
          </p:nvSpPr>
          <p:spPr bwMode="auto">
            <a:xfrm>
              <a:off x="3932238" y="3549651"/>
              <a:ext cx="306388" cy="273050"/>
            </a:xfrm>
            <a:custGeom>
              <a:avLst/>
              <a:gdLst>
                <a:gd name="T0" fmla="*/ 57 w 81"/>
                <a:gd name="T1" fmla="*/ 27 h 72"/>
                <a:gd name="T2" fmla="*/ 81 w 81"/>
                <a:gd name="T3" fmla="*/ 72 h 72"/>
                <a:gd name="T4" fmla="*/ 32 w 81"/>
                <a:gd name="T5" fmla="*/ 58 h 72"/>
                <a:gd name="T6" fmla="*/ 0 w 81"/>
                <a:gd name="T7" fmla="*/ 15 h 72"/>
                <a:gd name="T8" fmla="*/ 55 w 81"/>
                <a:gd name="T9" fmla="*/ 56 h 72"/>
                <a:gd name="T10" fmla="*/ 66 w 81"/>
                <a:gd name="T11" fmla="*/ 63 h 72"/>
                <a:gd name="T12" fmla="*/ 66 w 81"/>
                <a:gd name="T13" fmla="*/ 63 h 72"/>
                <a:gd name="T14" fmla="*/ 54 w 81"/>
                <a:gd name="T15" fmla="*/ 50 h 72"/>
                <a:gd name="T16" fmla="*/ 40 w 81"/>
                <a:gd name="T17" fmla="*/ 0 h 72"/>
                <a:gd name="T18" fmla="*/ 57 w 81"/>
                <a:gd name="T1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2">
                  <a:moveTo>
                    <a:pt x="57" y="27"/>
                  </a:moveTo>
                  <a:cubicBezTo>
                    <a:pt x="64" y="42"/>
                    <a:pt x="66" y="60"/>
                    <a:pt x="81" y="72"/>
                  </a:cubicBezTo>
                  <a:cubicBezTo>
                    <a:pt x="65" y="67"/>
                    <a:pt x="46" y="68"/>
                    <a:pt x="32" y="58"/>
                  </a:cubicBezTo>
                  <a:cubicBezTo>
                    <a:pt x="17" y="49"/>
                    <a:pt x="3" y="33"/>
                    <a:pt x="0" y="15"/>
                  </a:cubicBezTo>
                  <a:cubicBezTo>
                    <a:pt x="11" y="39"/>
                    <a:pt x="37" y="41"/>
                    <a:pt x="55" y="56"/>
                  </a:cubicBezTo>
                  <a:cubicBezTo>
                    <a:pt x="58" y="59"/>
                    <a:pt x="62" y="61"/>
                    <a:pt x="66" y="63"/>
                  </a:cubicBezTo>
                  <a:cubicBezTo>
                    <a:pt x="66" y="63"/>
                    <a:pt x="66" y="63"/>
                    <a:pt x="66" y="63"/>
                  </a:cubicBezTo>
                  <a:cubicBezTo>
                    <a:pt x="62" y="59"/>
                    <a:pt x="57" y="55"/>
                    <a:pt x="54" y="50"/>
                  </a:cubicBezTo>
                  <a:cubicBezTo>
                    <a:pt x="44" y="36"/>
                    <a:pt x="47" y="15"/>
                    <a:pt x="40" y="0"/>
                  </a:cubicBezTo>
                  <a:cubicBezTo>
                    <a:pt x="47" y="8"/>
                    <a:pt x="53" y="17"/>
                    <a:pt x="57"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8">
              <a:extLst>
                <a:ext uri="{FF2B5EF4-FFF2-40B4-BE49-F238E27FC236}">
                  <a16:creationId xmlns:a16="http://schemas.microsoft.com/office/drawing/2014/main" id="{4906DCAF-559E-45A5-B151-F6005D462C8C}"/>
                </a:ext>
              </a:extLst>
            </p:cNvPr>
            <p:cNvSpPr>
              <a:spLocks/>
            </p:cNvSpPr>
            <p:nvPr userDrawn="1"/>
          </p:nvSpPr>
          <p:spPr bwMode="auto">
            <a:xfrm>
              <a:off x="4730751" y="3686176"/>
              <a:ext cx="379413" cy="220663"/>
            </a:xfrm>
            <a:custGeom>
              <a:avLst/>
              <a:gdLst>
                <a:gd name="T0" fmla="*/ 36 w 100"/>
                <a:gd name="T1" fmla="*/ 37 h 58"/>
                <a:gd name="T2" fmla="*/ 23 w 100"/>
                <a:gd name="T3" fmla="*/ 42 h 58"/>
                <a:gd name="T4" fmla="*/ 40 w 100"/>
                <a:gd name="T5" fmla="*/ 40 h 58"/>
                <a:gd name="T6" fmla="*/ 100 w 100"/>
                <a:gd name="T7" fmla="*/ 22 h 58"/>
                <a:gd name="T8" fmla="*/ 68 w 100"/>
                <a:gd name="T9" fmla="*/ 49 h 58"/>
                <a:gd name="T10" fmla="*/ 4 w 100"/>
                <a:gd name="T11" fmla="*/ 44 h 58"/>
                <a:gd name="T12" fmla="*/ 0 w 100"/>
                <a:gd name="T13" fmla="*/ 44 h 58"/>
                <a:gd name="T14" fmla="*/ 0 w 100"/>
                <a:gd name="T15" fmla="*/ 44 h 58"/>
                <a:gd name="T16" fmla="*/ 27 w 100"/>
                <a:gd name="T17" fmla="*/ 31 h 58"/>
                <a:gd name="T18" fmla="*/ 62 w 100"/>
                <a:gd name="T19" fmla="*/ 0 h 58"/>
                <a:gd name="T20" fmla="*/ 36 w 100"/>
                <a:gd name="T21"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8">
                  <a:moveTo>
                    <a:pt x="36" y="37"/>
                  </a:moveTo>
                  <a:cubicBezTo>
                    <a:pt x="32" y="40"/>
                    <a:pt x="27" y="40"/>
                    <a:pt x="23" y="42"/>
                  </a:cubicBezTo>
                  <a:cubicBezTo>
                    <a:pt x="29" y="42"/>
                    <a:pt x="34" y="40"/>
                    <a:pt x="40" y="40"/>
                  </a:cubicBezTo>
                  <a:cubicBezTo>
                    <a:pt x="61" y="37"/>
                    <a:pt x="85" y="40"/>
                    <a:pt x="100" y="22"/>
                  </a:cubicBezTo>
                  <a:cubicBezTo>
                    <a:pt x="94" y="35"/>
                    <a:pt x="80" y="45"/>
                    <a:pt x="68" y="49"/>
                  </a:cubicBezTo>
                  <a:cubicBezTo>
                    <a:pt x="46" y="58"/>
                    <a:pt x="25" y="48"/>
                    <a:pt x="4" y="44"/>
                  </a:cubicBezTo>
                  <a:cubicBezTo>
                    <a:pt x="0" y="44"/>
                    <a:pt x="0" y="44"/>
                    <a:pt x="0" y="44"/>
                  </a:cubicBezTo>
                  <a:cubicBezTo>
                    <a:pt x="0" y="44"/>
                    <a:pt x="0" y="44"/>
                    <a:pt x="0" y="44"/>
                  </a:cubicBezTo>
                  <a:cubicBezTo>
                    <a:pt x="10" y="41"/>
                    <a:pt x="19" y="38"/>
                    <a:pt x="27" y="31"/>
                  </a:cubicBezTo>
                  <a:cubicBezTo>
                    <a:pt x="39" y="20"/>
                    <a:pt x="49" y="9"/>
                    <a:pt x="62" y="0"/>
                  </a:cubicBezTo>
                  <a:cubicBezTo>
                    <a:pt x="53" y="12"/>
                    <a:pt x="51" y="30"/>
                    <a:pt x="36"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19">
              <a:extLst>
                <a:ext uri="{FF2B5EF4-FFF2-40B4-BE49-F238E27FC236}">
                  <a16:creationId xmlns:a16="http://schemas.microsoft.com/office/drawing/2014/main" id="{28B8D0F4-31CE-442A-A428-E3846E29CC7B}"/>
                </a:ext>
              </a:extLst>
            </p:cNvPr>
            <p:cNvSpPr>
              <a:spLocks/>
            </p:cNvSpPr>
            <p:nvPr userDrawn="1"/>
          </p:nvSpPr>
          <p:spPr bwMode="auto">
            <a:xfrm>
              <a:off x="4038601" y="3694113"/>
              <a:ext cx="374650" cy="212725"/>
            </a:xfrm>
            <a:custGeom>
              <a:avLst/>
              <a:gdLst>
                <a:gd name="T0" fmla="*/ 71 w 99"/>
                <a:gd name="T1" fmla="*/ 30 h 56"/>
                <a:gd name="T2" fmla="*/ 99 w 99"/>
                <a:gd name="T3" fmla="*/ 42 h 56"/>
                <a:gd name="T4" fmla="*/ 91 w 99"/>
                <a:gd name="T5" fmla="*/ 44 h 56"/>
                <a:gd name="T6" fmla="*/ 32 w 99"/>
                <a:gd name="T7" fmla="*/ 49 h 56"/>
                <a:gd name="T8" fmla="*/ 0 w 99"/>
                <a:gd name="T9" fmla="*/ 22 h 56"/>
                <a:gd name="T10" fmla="*/ 67 w 99"/>
                <a:gd name="T11" fmla="*/ 40 h 56"/>
                <a:gd name="T12" fmla="*/ 76 w 99"/>
                <a:gd name="T13" fmla="*/ 41 h 56"/>
                <a:gd name="T14" fmla="*/ 67 w 99"/>
                <a:gd name="T15" fmla="*/ 38 h 56"/>
                <a:gd name="T16" fmla="*/ 37 w 99"/>
                <a:gd name="T17" fmla="*/ 0 h 56"/>
                <a:gd name="T18" fmla="*/ 71 w 99"/>
                <a:gd name="T19"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56">
                  <a:moveTo>
                    <a:pt x="71" y="30"/>
                  </a:moveTo>
                  <a:cubicBezTo>
                    <a:pt x="79" y="37"/>
                    <a:pt x="89" y="40"/>
                    <a:pt x="99" y="42"/>
                  </a:cubicBezTo>
                  <a:cubicBezTo>
                    <a:pt x="97" y="43"/>
                    <a:pt x="94" y="43"/>
                    <a:pt x="91" y="44"/>
                  </a:cubicBezTo>
                  <a:cubicBezTo>
                    <a:pt x="72" y="48"/>
                    <a:pt x="52" y="56"/>
                    <a:pt x="32" y="49"/>
                  </a:cubicBezTo>
                  <a:cubicBezTo>
                    <a:pt x="19" y="45"/>
                    <a:pt x="6" y="35"/>
                    <a:pt x="0" y="22"/>
                  </a:cubicBezTo>
                  <a:cubicBezTo>
                    <a:pt x="17" y="41"/>
                    <a:pt x="44" y="35"/>
                    <a:pt x="67" y="40"/>
                  </a:cubicBezTo>
                  <a:cubicBezTo>
                    <a:pt x="70" y="40"/>
                    <a:pt x="73" y="42"/>
                    <a:pt x="76" y="41"/>
                  </a:cubicBezTo>
                  <a:cubicBezTo>
                    <a:pt x="74" y="40"/>
                    <a:pt x="70" y="40"/>
                    <a:pt x="67" y="38"/>
                  </a:cubicBezTo>
                  <a:cubicBezTo>
                    <a:pt x="49" y="32"/>
                    <a:pt x="47" y="13"/>
                    <a:pt x="37" y="0"/>
                  </a:cubicBezTo>
                  <a:cubicBezTo>
                    <a:pt x="49" y="8"/>
                    <a:pt x="60" y="19"/>
                    <a:pt x="71"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20">
              <a:extLst>
                <a:ext uri="{FF2B5EF4-FFF2-40B4-BE49-F238E27FC236}">
                  <a16:creationId xmlns:a16="http://schemas.microsoft.com/office/drawing/2014/main" id="{00D3F498-AD53-414D-805A-4F2A6B236192}"/>
                </a:ext>
              </a:extLst>
            </p:cNvPr>
            <p:cNvSpPr>
              <a:spLocks/>
            </p:cNvSpPr>
            <p:nvPr userDrawn="1"/>
          </p:nvSpPr>
          <p:spPr bwMode="auto">
            <a:xfrm>
              <a:off x="4148138" y="3838576"/>
              <a:ext cx="847725" cy="169863"/>
            </a:xfrm>
            <a:custGeom>
              <a:avLst/>
              <a:gdLst>
                <a:gd name="T0" fmla="*/ 181 w 224"/>
                <a:gd name="T1" fmla="*/ 18 h 45"/>
                <a:gd name="T2" fmla="*/ 224 w 224"/>
                <a:gd name="T3" fmla="*/ 13 h 45"/>
                <a:gd name="T4" fmla="*/ 201 w 224"/>
                <a:gd name="T5" fmla="*/ 29 h 45"/>
                <a:gd name="T6" fmla="*/ 147 w 224"/>
                <a:gd name="T7" fmla="*/ 18 h 45"/>
                <a:gd name="T8" fmla="*/ 128 w 224"/>
                <a:gd name="T9" fmla="*/ 9 h 45"/>
                <a:gd name="T10" fmla="*/ 120 w 224"/>
                <a:gd name="T11" fmla="*/ 9 h 45"/>
                <a:gd name="T12" fmla="*/ 160 w 224"/>
                <a:gd name="T13" fmla="*/ 37 h 45"/>
                <a:gd name="T14" fmla="*/ 153 w 224"/>
                <a:gd name="T15" fmla="*/ 44 h 45"/>
                <a:gd name="T16" fmla="*/ 113 w 224"/>
                <a:gd name="T17" fmla="*/ 12 h 45"/>
                <a:gd name="T18" fmla="*/ 105 w 224"/>
                <a:gd name="T19" fmla="*/ 15 h 45"/>
                <a:gd name="T20" fmla="*/ 72 w 224"/>
                <a:gd name="T21" fmla="*/ 45 h 45"/>
                <a:gd name="T22" fmla="*/ 64 w 224"/>
                <a:gd name="T23" fmla="*/ 38 h 45"/>
                <a:gd name="T24" fmla="*/ 105 w 224"/>
                <a:gd name="T25" fmla="*/ 9 h 45"/>
                <a:gd name="T26" fmla="*/ 70 w 224"/>
                <a:gd name="T27" fmla="*/ 23 h 45"/>
                <a:gd name="T28" fmla="*/ 23 w 224"/>
                <a:gd name="T29" fmla="*/ 30 h 45"/>
                <a:gd name="T30" fmla="*/ 0 w 224"/>
                <a:gd name="T31" fmla="*/ 15 h 45"/>
                <a:gd name="T32" fmla="*/ 45 w 224"/>
                <a:gd name="T33" fmla="*/ 18 h 45"/>
                <a:gd name="T34" fmla="*/ 106 w 224"/>
                <a:gd name="T35" fmla="*/ 5 h 45"/>
                <a:gd name="T36" fmla="*/ 116 w 224"/>
                <a:gd name="T37" fmla="*/ 6 h 45"/>
                <a:gd name="T38" fmla="*/ 166 w 224"/>
                <a:gd name="T39" fmla="*/ 12 h 45"/>
                <a:gd name="T40" fmla="*/ 181 w 224"/>
                <a:gd name="T4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45">
                  <a:moveTo>
                    <a:pt x="181" y="18"/>
                  </a:moveTo>
                  <a:cubicBezTo>
                    <a:pt x="195" y="23"/>
                    <a:pt x="212" y="22"/>
                    <a:pt x="224" y="13"/>
                  </a:cubicBezTo>
                  <a:cubicBezTo>
                    <a:pt x="218" y="21"/>
                    <a:pt x="210" y="26"/>
                    <a:pt x="201" y="29"/>
                  </a:cubicBezTo>
                  <a:cubicBezTo>
                    <a:pt x="182" y="36"/>
                    <a:pt x="162" y="29"/>
                    <a:pt x="147" y="18"/>
                  </a:cubicBezTo>
                  <a:cubicBezTo>
                    <a:pt x="141" y="14"/>
                    <a:pt x="136" y="8"/>
                    <a:pt x="128" y="9"/>
                  </a:cubicBezTo>
                  <a:cubicBezTo>
                    <a:pt x="125" y="9"/>
                    <a:pt x="122" y="9"/>
                    <a:pt x="120" y="9"/>
                  </a:cubicBezTo>
                  <a:cubicBezTo>
                    <a:pt x="134" y="16"/>
                    <a:pt x="148" y="25"/>
                    <a:pt x="160" y="37"/>
                  </a:cubicBezTo>
                  <a:cubicBezTo>
                    <a:pt x="158" y="40"/>
                    <a:pt x="156" y="42"/>
                    <a:pt x="153" y="44"/>
                  </a:cubicBezTo>
                  <a:cubicBezTo>
                    <a:pt x="141" y="31"/>
                    <a:pt x="128" y="19"/>
                    <a:pt x="113" y="12"/>
                  </a:cubicBezTo>
                  <a:cubicBezTo>
                    <a:pt x="110" y="12"/>
                    <a:pt x="108" y="14"/>
                    <a:pt x="105" y="15"/>
                  </a:cubicBezTo>
                  <a:cubicBezTo>
                    <a:pt x="93" y="23"/>
                    <a:pt x="81" y="33"/>
                    <a:pt x="72" y="45"/>
                  </a:cubicBezTo>
                  <a:cubicBezTo>
                    <a:pt x="64" y="38"/>
                    <a:pt x="64" y="38"/>
                    <a:pt x="64" y="38"/>
                  </a:cubicBezTo>
                  <a:cubicBezTo>
                    <a:pt x="77" y="26"/>
                    <a:pt x="90" y="16"/>
                    <a:pt x="105" y="9"/>
                  </a:cubicBezTo>
                  <a:cubicBezTo>
                    <a:pt x="90" y="5"/>
                    <a:pt x="81" y="17"/>
                    <a:pt x="70" y="23"/>
                  </a:cubicBezTo>
                  <a:cubicBezTo>
                    <a:pt x="57" y="32"/>
                    <a:pt x="39" y="36"/>
                    <a:pt x="23" y="30"/>
                  </a:cubicBezTo>
                  <a:cubicBezTo>
                    <a:pt x="15" y="27"/>
                    <a:pt x="6" y="22"/>
                    <a:pt x="0" y="15"/>
                  </a:cubicBezTo>
                  <a:cubicBezTo>
                    <a:pt x="13" y="23"/>
                    <a:pt x="31" y="24"/>
                    <a:pt x="45" y="18"/>
                  </a:cubicBezTo>
                  <a:cubicBezTo>
                    <a:pt x="64" y="10"/>
                    <a:pt x="83" y="0"/>
                    <a:pt x="106" y="5"/>
                  </a:cubicBezTo>
                  <a:cubicBezTo>
                    <a:pt x="109" y="5"/>
                    <a:pt x="112" y="9"/>
                    <a:pt x="116" y="6"/>
                  </a:cubicBezTo>
                  <a:cubicBezTo>
                    <a:pt x="133" y="1"/>
                    <a:pt x="151" y="4"/>
                    <a:pt x="166" y="12"/>
                  </a:cubicBezTo>
                  <a:lnTo>
                    <a:pt x="181" y="18"/>
                  </a:ln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33" name="TextBox 32">
            <a:extLst>
              <a:ext uri="{FF2B5EF4-FFF2-40B4-BE49-F238E27FC236}">
                <a16:creationId xmlns:a16="http://schemas.microsoft.com/office/drawing/2014/main" id="{6A64C349-566F-41EB-9B3F-EE211C898BA2}"/>
              </a:ext>
            </a:extLst>
          </p:cNvPr>
          <p:cNvSpPr txBox="1"/>
          <p:nvPr userDrawn="1"/>
        </p:nvSpPr>
        <p:spPr>
          <a:xfrm>
            <a:off x="816684" y="6877926"/>
            <a:ext cx="4196152" cy="184666"/>
          </a:xfrm>
          <a:prstGeom prst="rect">
            <a:avLst/>
          </a:prstGeom>
          <a:noFill/>
        </p:spPr>
        <p:txBody>
          <a:bodyPr wrap="square" lIns="0" tIns="0" rIns="0" bIns="0" rtlCol="0" anchor="b" anchorCtr="0">
            <a:spAutoFit/>
          </a:bodyPr>
          <a:lstStyle/>
          <a:p>
            <a:r>
              <a:rPr lang="en-US" sz="600" b="1" baseline="0">
                <a:solidFill>
                  <a:schemeClr val="tx1"/>
                </a:solidFill>
              </a:rPr>
              <a:t>UNITED</a:t>
            </a:r>
            <a:r>
              <a:rPr lang="en-US" sz="600" b="1">
                <a:solidFill>
                  <a:schemeClr val="bg1"/>
                </a:solidFill>
              </a:rPr>
              <a:t> </a:t>
            </a:r>
            <a:r>
              <a:rPr lang="en-US" sz="600" b="1" baseline="0">
                <a:solidFill>
                  <a:schemeClr val="tx1"/>
                </a:solidFill>
              </a:rPr>
              <a:t>NATIONS</a:t>
            </a:r>
            <a:r>
              <a:rPr lang="en-US" sz="600" b="1">
                <a:solidFill>
                  <a:schemeClr val="bg1"/>
                </a:solidFill>
              </a:rPr>
              <a:t> </a:t>
            </a:r>
            <a:endParaRPr lang="en-US" sz="600" b="1" baseline="0">
              <a:solidFill>
                <a:schemeClr val="tx1"/>
              </a:solidFill>
            </a:endParaRPr>
          </a:p>
          <a:p>
            <a:r>
              <a:rPr lang="en-US" sz="600" baseline="0">
                <a:solidFill>
                  <a:schemeClr val="tx1"/>
                </a:solidFill>
              </a:rPr>
              <a:t>DEPARTMENT</a:t>
            </a:r>
            <a:r>
              <a:rPr lang="en-US" sz="600">
                <a:solidFill>
                  <a:schemeClr val="bg1"/>
                </a:solidFill>
              </a:rPr>
              <a:t> </a:t>
            </a:r>
            <a:r>
              <a:rPr lang="en-US" sz="600" baseline="0">
                <a:solidFill>
                  <a:schemeClr val="tx1"/>
                </a:solidFill>
              </a:rPr>
              <a:t>OF</a:t>
            </a:r>
            <a:r>
              <a:rPr lang="en-US" sz="600">
                <a:solidFill>
                  <a:schemeClr val="bg1"/>
                </a:solidFill>
              </a:rPr>
              <a:t> </a:t>
            </a:r>
            <a:r>
              <a:rPr lang="en-US" sz="600" baseline="0">
                <a:solidFill>
                  <a:schemeClr val="tx1"/>
                </a:solidFill>
              </a:rPr>
              <a:t>OPERATIONAL</a:t>
            </a:r>
            <a:r>
              <a:rPr lang="en-US" sz="600">
                <a:solidFill>
                  <a:schemeClr val="bg1"/>
                </a:solidFill>
              </a:rPr>
              <a:t> </a:t>
            </a:r>
            <a:r>
              <a:rPr lang="en-US" sz="600" baseline="0">
                <a:solidFill>
                  <a:schemeClr val="tx1"/>
                </a:solidFill>
              </a:rPr>
              <a:t>SUPPORT</a:t>
            </a:r>
          </a:p>
        </p:txBody>
      </p:sp>
      <p:grpSp>
        <p:nvGrpSpPr>
          <p:cNvPr id="34" name="Group 33">
            <a:extLst>
              <a:ext uri="{FF2B5EF4-FFF2-40B4-BE49-F238E27FC236}">
                <a16:creationId xmlns:a16="http://schemas.microsoft.com/office/drawing/2014/main" id="{9690FFD1-9B0D-4ECF-AFD3-03FE47EF3F19}"/>
              </a:ext>
            </a:extLst>
          </p:cNvPr>
          <p:cNvGrpSpPr>
            <a:grpSpLocks noChangeAspect="1"/>
          </p:cNvGrpSpPr>
          <p:nvPr userDrawn="1"/>
        </p:nvGrpSpPr>
        <p:grpSpPr>
          <a:xfrm>
            <a:off x="7907035" y="76200"/>
            <a:ext cx="1849740" cy="1704157"/>
            <a:chOff x="17454" y="1303"/>
            <a:chExt cx="464234" cy="427420"/>
          </a:xfrm>
        </p:grpSpPr>
        <p:pic>
          <p:nvPicPr>
            <p:cNvPr id="35" name="Graphic 3">
              <a:extLst>
                <a:ext uri="{FF2B5EF4-FFF2-40B4-BE49-F238E27FC236}">
                  <a16:creationId xmlns:a16="http://schemas.microsoft.com/office/drawing/2014/main" id="{067076E0-BCC5-402B-A5C3-C0904693BBC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09593">
              <a:off x="208638" y="1303"/>
              <a:ext cx="273050" cy="236220"/>
            </a:xfrm>
            <a:prstGeom prst="rect">
              <a:avLst/>
            </a:prstGeom>
          </p:spPr>
        </p:pic>
        <p:pic>
          <p:nvPicPr>
            <p:cNvPr id="36" name="Graphic 4">
              <a:extLst>
                <a:ext uri="{FF2B5EF4-FFF2-40B4-BE49-F238E27FC236}">
                  <a16:creationId xmlns:a16="http://schemas.microsoft.com/office/drawing/2014/main" id="{6730E97D-3A2A-4F07-8141-BBF0F6E644A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909593">
              <a:off x="17454" y="51747"/>
              <a:ext cx="273050" cy="236220"/>
            </a:xfrm>
            <a:prstGeom prst="rect">
              <a:avLst/>
            </a:prstGeom>
          </p:spPr>
        </p:pic>
        <p:pic>
          <p:nvPicPr>
            <p:cNvPr id="37" name="Graphic 11">
              <a:extLst>
                <a:ext uri="{FF2B5EF4-FFF2-40B4-BE49-F238E27FC236}">
                  <a16:creationId xmlns:a16="http://schemas.microsoft.com/office/drawing/2014/main" id="{645C7D03-580A-4B83-B2B0-ABCD6A6E44F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909593">
              <a:off x="156828" y="192503"/>
              <a:ext cx="273050" cy="236220"/>
            </a:xfrm>
            <a:prstGeom prst="rect">
              <a:avLst/>
            </a:prstGeom>
          </p:spPr>
        </p:pic>
      </p:grpSp>
    </p:spTree>
    <p:extLst>
      <p:ext uri="{BB962C8B-B14F-4D97-AF65-F5344CB8AC3E}">
        <p14:creationId xmlns:p14="http://schemas.microsoft.com/office/powerpoint/2010/main" val="3888753167"/>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812290C-5F1F-4B32-824D-953A288F333B}"/>
              </a:ext>
            </a:extLst>
          </p:cNvPr>
          <p:cNvGraphicFramePr>
            <a:graphicFrameLocks noChangeAspect="1"/>
          </p:cNvGraphicFramePr>
          <p:nvPr userDrawn="1">
            <p:custDataLst>
              <p:tags r:id="rId1"/>
            </p:custDataLst>
            <p:extLst>
              <p:ext uri="{D42A27DB-BD31-4B8C-83A1-F6EECF244321}">
                <p14:modId xmlns:p14="http://schemas.microsoft.com/office/powerpoint/2010/main" val="1510804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16" imgH="216" progId="TCLayout.ActiveDocument.1">
                  <p:embed/>
                </p:oleObj>
              </mc:Choice>
              <mc:Fallback>
                <p:oleObj name="think-cell Slide" r:id="rId4" imgW="216" imgH="216" progId="TCLayout.ActiveDocument.1">
                  <p:embed/>
                  <p:pic>
                    <p:nvPicPr>
                      <p:cNvPr id="4" name="Object 3" hidden="1">
                        <a:extLst>
                          <a:ext uri="{FF2B5EF4-FFF2-40B4-BE49-F238E27FC236}">
                            <a16:creationId xmlns:a16="http://schemas.microsoft.com/office/drawing/2014/main" id="{3812290C-5F1F-4B32-824D-953A288F33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6046D9-654B-4561-87FC-6DF9EA730F39}"/>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600" b="1" i="0" baseline="0">
              <a:latin typeface="Arial" panose="020B0604020202020204" pitchFamily="34" charset="0"/>
              <a:ea typeface="+mj-ea"/>
              <a:cs typeface="+mj-cs"/>
              <a:sym typeface="Arial" panose="020B0604020202020204" pitchFamily="34" charset="0"/>
            </a:endParaRPr>
          </a:p>
        </p:txBody>
      </p:sp>
      <p:sp>
        <p:nvSpPr>
          <p:cNvPr id="3" name="Content Placeholder 2"/>
          <p:cNvSpPr>
            <a:spLocks noGrp="1"/>
          </p:cNvSpPr>
          <p:nvPr>
            <p:ph idx="1"/>
          </p:nvPr>
        </p:nvSpPr>
        <p:spPr>
          <a:xfrm>
            <a:off x="530225" y="1836738"/>
            <a:ext cx="8449056" cy="4207633"/>
          </a:xfrm>
        </p:spPr>
        <p:txBody>
          <a:bodyPr/>
          <a:lstStyle>
            <a:lvl1pPr marL="233363" indent="-233363">
              <a:defRPr sz="1600">
                <a:solidFill>
                  <a:schemeClr val="bg2">
                    <a:lumMod val="50000"/>
                  </a:schemeClr>
                </a:solidFill>
              </a:defRPr>
            </a:lvl1pPr>
            <a:lvl2pPr marL="457200" indent="-223838">
              <a:defRPr sz="1600">
                <a:solidFill>
                  <a:schemeClr val="bg2">
                    <a:lumMod val="50000"/>
                  </a:schemeClr>
                </a:solidFill>
              </a:defRPr>
            </a:lvl2pPr>
          </a:lstStyle>
          <a:p>
            <a:pPr lvl="0"/>
            <a:r>
              <a:rPr lang="en-US"/>
              <a:t>Click to edit Master text styles</a:t>
            </a:r>
          </a:p>
          <a:p>
            <a:pPr lvl="1"/>
            <a:r>
              <a:rPr lang="en-US"/>
              <a:t>Second level</a:t>
            </a:r>
          </a:p>
        </p:txBody>
      </p:sp>
      <p:sp>
        <p:nvSpPr>
          <p:cNvPr id="5" name="Content Placeholder 4"/>
          <p:cNvSpPr>
            <a:spLocks noGrp="1"/>
          </p:cNvSpPr>
          <p:nvPr>
            <p:ph sz="quarter" idx="10"/>
          </p:nvPr>
        </p:nvSpPr>
        <p:spPr>
          <a:xfrm>
            <a:off x="530225" y="2362200"/>
            <a:ext cx="2560320" cy="3686175"/>
          </a:xfrm>
        </p:spPr>
        <p:txBody>
          <a:bodyPr tIns="91440"/>
          <a:lstStyle>
            <a:lvl1pPr marL="137160" indent="-137160">
              <a:lnSpc>
                <a:spcPct val="114000"/>
              </a:lnSpc>
              <a:spcBef>
                <a:spcPts val="0"/>
              </a:spcBef>
              <a:defRPr sz="1400">
                <a:solidFill>
                  <a:schemeClr val="bg2">
                    <a:lumMod val="50000"/>
                  </a:schemeClr>
                </a:solidFill>
              </a:defRPr>
            </a:lvl1pPr>
            <a:lvl2pPr marL="320040" indent="-182880">
              <a:lnSpc>
                <a:spcPct val="114000"/>
              </a:lnSpc>
              <a:spcBef>
                <a:spcPts val="0"/>
              </a:spcBef>
              <a:buFont typeface="Arial" panose="020B0604020202020204" pitchFamily="34" charset="0"/>
              <a:buChar char="-"/>
              <a:defRPr sz="1400">
                <a:solidFill>
                  <a:schemeClr val="bg2">
                    <a:lumMod val="50000"/>
                  </a:schemeClr>
                </a:solidFill>
              </a:defRPr>
            </a:lvl2pPr>
            <a:lvl3pPr marL="585216" indent="-173736">
              <a:lnSpc>
                <a:spcPct val="114000"/>
              </a:lnSpc>
              <a:spcBef>
                <a:spcPts val="0"/>
              </a:spcBef>
              <a:defRPr sz="1200"/>
            </a:lvl3pPr>
            <a:lvl4pPr>
              <a:lnSpc>
                <a:spcPct val="114000"/>
              </a:lnSpc>
              <a:spcBef>
                <a:spcPts val="0"/>
              </a:spcBef>
              <a:defRPr sz="1300"/>
            </a:lvl4pPr>
            <a:lvl5pPr>
              <a:lnSpc>
                <a:spcPct val="114000"/>
              </a:lnSpc>
              <a:spcBef>
                <a:spcPts val="0"/>
              </a:spcBef>
              <a:defRPr sz="1300"/>
            </a:lvl5pPr>
          </a:lstStyle>
          <a:p>
            <a:pPr lvl="0"/>
            <a:r>
              <a:rPr lang="en-US"/>
              <a:t>Click to edit Master text styles</a:t>
            </a:r>
          </a:p>
          <a:p>
            <a:pPr lvl="1"/>
            <a:r>
              <a:rPr lang="en-US"/>
              <a:t>Second level</a:t>
            </a:r>
          </a:p>
        </p:txBody>
      </p:sp>
      <p:sp>
        <p:nvSpPr>
          <p:cNvPr id="6" name="Content Placeholder 4"/>
          <p:cNvSpPr>
            <a:spLocks noGrp="1"/>
          </p:cNvSpPr>
          <p:nvPr>
            <p:ph sz="quarter" idx="11"/>
          </p:nvPr>
        </p:nvSpPr>
        <p:spPr>
          <a:xfrm>
            <a:off x="6418961" y="2362200"/>
            <a:ext cx="2560320" cy="3686175"/>
          </a:xfrm>
        </p:spPr>
        <p:txBody>
          <a:bodyPr tIns="91440"/>
          <a:lstStyle>
            <a:lvl1pPr marL="137160" indent="-137160">
              <a:defRPr sz="1400">
                <a:solidFill>
                  <a:schemeClr val="bg2">
                    <a:lumMod val="50000"/>
                  </a:schemeClr>
                </a:solidFill>
              </a:defRPr>
            </a:lvl1pPr>
            <a:lvl2pPr marL="274320" indent="-182880">
              <a:buFont typeface="Arial" panose="020B0604020202020204" pitchFamily="34" charset="0"/>
              <a:buChar char="-"/>
              <a:defRPr sz="1400">
                <a:solidFill>
                  <a:schemeClr val="bg2">
                    <a:lumMod val="50000"/>
                  </a:schemeClr>
                </a:solidFill>
              </a:defRPr>
            </a:lvl2pPr>
            <a:lvl3pPr marL="585216" indent="-173736">
              <a:defRPr sz="1200"/>
            </a:lvl3pPr>
            <a:lvl4pPr>
              <a:defRPr sz="1300"/>
            </a:lvl4pPr>
            <a:lvl5pPr>
              <a:defRPr sz="1300"/>
            </a:lvl5pPr>
          </a:lstStyle>
          <a:p>
            <a:pPr lvl="0"/>
            <a:r>
              <a:rPr lang="en-US"/>
              <a:t>Click to edit Master text styles</a:t>
            </a:r>
          </a:p>
          <a:p>
            <a:pPr lvl="1"/>
            <a:r>
              <a:rPr lang="en-US"/>
              <a:t>Second level</a:t>
            </a:r>
          </a:p>
        </p:txBody>
      </p:sp>
      <p:sp>
        <p:nvSpPr>
          <p:cNvPr id="7" name="Content Placeholder 4"/>
          <p:cNvSpPr>
            <a:spLocks noGrp="1"/>
          </p:cNvSpPr>
          <p:nvPr>
            <p:ph sz="quarter" idx="12"/>
          </p:nvPr>
        </p:nvSpPr>
        <p:spPr>
          <a:xfrm>
            <a:off x="3474593" y="2362200"/>
            <a:ext cx="2560320" cy="3686175"/>
          </a:xfrm>
        </p:spPr>
        <p:txBody>
          <a:bodyPr tIns="91440"/>
          <a:lstStyle>
            <a:lvl1pPr marL="136525" indent="-136525" algn="l" defTabSz="975482" rtl="0" eaLnBrk="1" latinLnBrk="0" hangingPunct="1">
              <a:lnSpc>
                <a:spcPct val="114000"/>
              </a:lnSpc>
              <a:spcBef>
                <a:spcPts val="0"/>
              </a:spcBef>
              <a:buClr>
                <a:schemeClr val="tx1"/>
              </a:buClr>
              <a:buSzPct val="120000"/>
              <a:buFont typeface="Arial" panose="020B0604020202020204" pitchFamily="34" charset="0"/>
              <a:defRPr lang="en-US" sz="1400" b="0" kern="1200" dirty="0">
                <a:solidFill>
                  <a:schemeClr val="bg2">
                    <a:lumMod val="50000"/>
                  </a:schemeClr>
                </a:solidFill>
                <a:latin typeface="Arial" panose="020B0604020202020204" pitchFamily="34" charset="0"/>
                <a:ea typeface="+mn-ea"/>
                <a:cs typeface="+mn-cs"/>
              </a:defRPr>
            </a:lvl1pPr>
            <a:lvl2pPr marL="274320" indent="-182880" algn="l" defTabSz="975482" rtl="0" eaLnBrk="1" latinLnBrk="0" hangingPunct="1">
              <a:lnSpc>
                <a:spcPct val="114000"/>
              </a:lnSpc>
              <a:spcBef>
                <a:spcPts val="0"/>
              </a:spcBef>
              <a:buClr>
                <a:schemeClr val="tx1"/>
              </a:buClr>
              <a:buSzPct val="120000"/>
              <a:buFont typeface="Arial" panose="020B0604020202020204" pitchFamily="34" charset="0"/>
              <a:buChar char="-"/>
              <a:defRPr lang="en-US" sz="1400" b="0" kern="1200" dirty="0">
                <a:solidFill>
                  <a:schemeClr val="bg2">
                    <a:lumMod val="50000"/>
                  </a:schemeClr>
                </a:solidFill>
                <a:latin typeface="Arial" panose="020B0604020202020204" pitchFamily="34" charset="0"/>
                <a:ea typeface="+mn-ea"/>
                <a:cs typeface="+mn-cs"/>
              </a:defRPr>
            </a:lvl2pPr>
            <a:lvl3pPr marL="585216" indent="-173736">
              <a:lnSpc>
                <a:spcPct val="114000"/>
              </a:lnSpc>
              <a:spcBef>
                <a:spcPts val="0"/>
              </a:spcBef>
              <a:defRPr sz="1200"/>
            </a:lvl3pPr>
            <a:lvl4pPr>
              <a:lnSpc>
                <a:spcPct val="114000"/>
              </a:lnSpc>
              <a:spcBef>
                <a:spcPts val="0"/>
              </a:spcBef>
              <a:defRPr sz="1300"/>
            </a:lvl4pPr>
            <a:lvl5pPr>
              <a:lnSpc>
                <a:spcPct val="114000"/>
              </a:lnSpc>
              <a:spcBef>
                <a:spcPts val="0"/>
              </a:spcBef>
              <a:defRPr sz="1300"/>
            </a:lvl5pPr>
          </a:lstStyle>
          <a:p>
            <a:pPr lvl="0"/>
            <a:r>
              <a:rPr lang="en-US"/>
              <a:t>Click to edit Master text styles</a:t>
            </a:r>
          </a:p>
          <a:p>
            <a:pPr lvl="1"/>
            <a:r>
              <a:rPr lang="en-US"/>
              <a:t>Second level</a:t>
            </a:r>
          </a:p>
        </p:txBody>
      </p:sp>
      <p:sp>
        <p:nvSpPr>
          <p:cNvPr id="13" name="Title 12">
            <a:extLst>
              <a:ext uri="{FF2B5EF4-FFF2-40B4-BE49-F238E27FC236}">
                <a16:creationId xmlns:a16="http://schemas.microsoft.com/office/drawing/2014/main" id="{95A3AA65-EA59-4FBF-98C0-2AEFD589615F}"/>
              </a:ext>
            </a:extLst>
          </p:cNvPr>
          <p:cNvSpPr>
            <a:spLocks noGrp="1"/>
          </p:cNvSpPr>
          <p:nvPr>
            <p:ph type="title"/>
          </p:nvPr>
        </p:nvSpPr>
        <p:spPr>
          <a:xfrm>
            <a:off x="525238" y="765364"/>
            <a:ext cx="8449247" cy="796736"/>
          </a:xfrm>
        </p:spPr>
        <p:txBody>
          <a:bodyPr/>
          <a:lstStyle/>
          <a:p>
            <a:r>
              <a:rPr lang="en-US"/>
              <a:t>Click to edit Master title style</a:t>
            </a:r>
          </a:p>
        </p:txBody>
      </p:sp>
    </p:spTree>
    <p:extLst>
      <p:ext uri="{BB962C8B-B14F-4D97-AF65-F5344CB8AC3E}">
        <p14:creationId xmlns:p14="http://schemas.microsoft.com/office/powerpoint/2010/main" val="797516142"/>
      </p:ext>
    </p:extLst>
  </p:cSld>
  <p:clrMapOvr>
    <a:masterClrMapping/>
  </p:clrMapOvr>
  <p:hf hd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5E987C8-4F07-4F6F-A456-833539496F45}"/>
              </a:ext>
            </a:extLst>
          </p:cNvPr>
          <p:cNvGraphicFramePr>
            <a:graphicFrameLocks noChangeAspect="1"/>
          </p:cNvGraphicFramePr>
          <p:nvPr userDrawn="1">
            <p:custDataLst>
              <p:tags r:id="rId1"/>
            </p:custDataLst>
            <p:extLst>
              <p:ext uri="{D42A27DB-BD31-4B8C-83A1-F6EECF244321}">
                <p14:modId xmlns:p14="http://schemas.microsoft.com/office/powerpoint/2010/main" val="3230949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16" imgH="216" progId="TCLayout.ActiveDocument.1">
                  <p:embed/>
                </p:oleObj>
              </mc:Choice>
              <mc:Fallback>
                <p:oleObj name="think-cell Slide" r:id="rId4" imgW="216" imgH="216" progId="TCLayout.ActiveDocument.1">
                  <p:embed/>
                  <p:pic>
                    <p:nvPicPr>
                      <p:cNvPr id="9" name="Object 8" hidden="1">
                        <a:extLst>
                          <a:ext uri="{FF2B5EF4-FFF2-40B4-BE49-F238E27FC236}">
                            <a16:creationId xmlns:a16="http://schemas.microsoft.com/office/drawing/2014/main" id="{95E987C8-4F07-4F6F-A456-833539496F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53FA6A3-438D-451C-BEBD-0EA60D35D940}"/>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600" b="1" i="0" baseline="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530225" y="2362200"/>
            <a:ext cx="8293259" cy="400110"/>
          </a:xfrm>
        </p:spPr>
        <p:txBody>
          <a:bodyPr tIns="0" bIns="0" anchor="t">
            <a:spAutoFit/>
          </a:bodyPr>
          <a:lstStyle>
            <a:lvl1pPr algn="l">
              <a:defRPr sz="2600" b="1" cap="none" baseline="0"/>
            </a:lvl1pPr>
          </a:lstStyle>
          <a:p>
            <a:r>
              <a:rPr lang="en-US"/>
              <a:t>Click to edit Master title style</a:t>
            </a:r>
          </a:p>
        </p:txBody>
      </p:sp>
      <p:sp>
        <p:nvSpPr>
          <p:cNvPr id="3" name="Rectangle 2"/>
          <p:cNvSpPr/>
          <p:nvPr userDrawn="1"/>
        </p:nvSpPr>
        <p:spPr>
          <a:xfrm>
            <a:off x="8703812" y="105206"/>
            <a:ext cx="976671" cy="1167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7548" tIns="48774" rIns="97548" bIns="48774" rtlCol="0" anchor="ctr"/>
          <a:lstStyle/>
          <a:p>
            <a:pPr algn="ctr"/>
            <a:endParaRPr lang="en-US"/>
          </a:p>
        </p:txBody>
      </p:sp>
      <p:grpSp>
        <p:nvGrpSpPr>
          <p:cNvPr id="11" name="Group 10">
            <a:extLst>
              <a:ext uri="{FF2B5EF4-FFF2-40B4-BE49-F238E27FC236}">
                <a16:creationId xmlns:a16="http://schemas.microsoft.com/office/drawing/2014/main" id="{E58935B8-EBE9-429A-8B80-CD9E1C326DFF}"/>
              </a:ext>
            </a:extLst>
          </p:cNvPr>
          <p:cNvGrpSpPr>
            <a:grpSpLocks noChangeAspect="1"/>
          </p:cNvGrpSpPr>
          <p:nvPr userDrawn="1"/>
        </p:nvGrpSpPr>
        <p:grpSpPr>
          <a:xfrm>
            <a:off x="7907035" y="76200"/>
            <a:ext cx="1849740" cy="1704157"/>
            <a:chOff x="17454" y="1303"/>
            <a:chExt cx="464234" cy="427420"/>
          </a:xfrm>
        </p:grpSpPr>
        <p:pic>
          <p:nvPicPr>
            <p:cNvPr id="13" name="Graphic 3">
              <a:extLst>
                <a:ext uri="{FF2B5EF4-FFF2-40B4-BE49-F238E27FC236}">
                  <a16:creationId xmlns:a16="http://schemas.microsoft.com/office/drawing/2014/main" id="{3FDA8050-7B30-4EA3-A6AA-78CE566A7BD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909593">
              <a:off x="208638" y="1303"/>
              <a:ext cx="273050" cy="236220"/>
            </a:xfrm>
            <a:prstGeom prst="rect">
              <a:avLst/>
            </a:prstGeom>
          </p:spPr>
        </p:pic>
        <p:pic>
          <p:nvPicPr>
            <p:cNvPr id="14" name="Graphic 4">
              <a:extLst>
                <a:ext uri="{FF2B5EF4-FFF2-40B4-BE49-F238E27FC236}">
                  <a16:creationId xmlns:a16="http://schemas.microsoft.com/office/drawing/2014/main" id="{8DC50A3A-9FCD-4CA3-94B5-611912ED1A52}"/>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909593">
              <a:off x="17454" y="51747"/>
              <a:ext cx="273050" cy="236220"/>
            </a:xfrm>
            <a:prstGeom prst="rect">
              <a:avLst/>
            </a:prstGeom>
          </p:spPr>
        </p:pic>
        <p:pic>
          <p:nvPicPr>
            <p:cNvPr id="15" name="Graphic 11">
              <a:extLst>
                <a:ext uri="{FF2B5EF4-FFF2-40B4-BE49-F238E27FC236}">
                  <a16:creationId xmlns:a16="http://schemas.microsoft.com/office/drawing/2014/main" id="{158B34B8-5624-442A-9910-E54FBA6E90E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909593">
              <a:off x="156828" y="192503"/>
              <a:ext cx="273050" cy="236220"/>
            </a:xfrm>
            <a:prstGeom prst="rect">
              <a:avLst/>
            </a:prstGeom>
          </p:spPr>
        </p:pic>
      </p:grpSp>
    </p:spTree>
    <p:extLst>
      <p:ext uri="{BB962C8B-B14F-4D97-AF65-F5344CB8AC3E}">
        <p14:creationId xmlns:p14="http://schemas.microsoft.com/office/powerpoint/2010/main" val="339473081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Rectangle 2"/>
          <p:cNvSpPr/>
          <p:nvPr userDrawn="1"/>
        </p:nvSpPr>
        <p:spPr>
          <a:xfrm>
            <a:off x="63" y="0"/>
            <a:ext cx="9756648" cy="731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7548" tIns="48774" rIns="97548" bIns="48774" rtlCol="0" anchor="ctr"/>
          <a:lstStyle/>
          <a:p>
            <a:pPr algn="ctr"/>
            <a:endParaRPr lang="en-US"/>
          </a:p>
        </p:txBody>
      </p:sp>
      <p:grpSp>
        <p:nvGrpSpPr>
          <p:cNvPr id="4" name="Group 3"/>
          <p:cNvGrpSpPr>
            <a:grpSpLocks noChangeAspect="1"/>
          </p:cNvGrpSpPr>
          <p:nvPr userDrawn="1"/>
        </p:nvGrpSpPr>
        <p:grpSpPr>
          <a:xfrm>
            <a:off x="513563" y="6400611"/>
            <a:ext cx="799037" cy="672075"/>
            <a:chOff x="3883026" y="2846388"/>
            <a:chExt cx="1381125" cy="1162051"/>
          </a:xfrm>
          <a:solidFill>
            <a:schemeClr val="tx1"/>
          </a:solidFill>
        </p:grpSpPr>
        <p:sp>
          <p:nvSpPr>
            <p:cNvPr id="5" name="Freeform 5"/>
            <p:cNvSpPr>
              <a:spLocks noEditPoints="1"/>
            </p:cNvSpPr>
            <p:nvPr userDrawn="1"/>
          </p:nvSpPr>
          <p:spPr bwMode="auto">
            <a:xfrm>
              <a:off x="4049713" y="2846388"/>
              <a:ext cx="1022350" cy="998538"/>
            </a:xfrm>
            <a:custGeom>
              <a:avLst/>
              <a:gdLst>
                <a:gd name="T0" fmla="*/ 140 w 270"/>
                <a:gd name="T1" fmla="*/ 7 h 264"/>
                <a:gd name="T2" fmla="*/ 199 w 270"/>
                <a:gd name="T3" fmla="*/ 40 h 264"/>
                <a:gd name="T4" fmla="*/ 53 w 270"/>
                <a:gd name="T5" fmla="*/ 41 h 264"/>
                <a:gd name="T6" fmla="*/ 146 w 270"/>
                <a:gd name="T7" fmla="*/ 21 h 264"/>
                <a:gd name="T8" fmla="*/ 141 w 270"/>
                <a:gd name="T9" fmla="*/ 52 h 264"/>
                <a:gd name="T10" fmla="*/ 190 w 270"/>
                <a:gd name="T11" fmla="*/ 68 h 264"/>
                <a:gd name="T12" fmla="*/ 209 w 270"/>
                <a:gd name="T13" fmla="*/ 94 h 264"/>
                <a:gd name="T14" fmla="*/ 210 w 270"/>
                <a:gd name="T15" fmla="*/ 116 h 264"/>
                <a:gd name="T16" fmla="*/ 221 w 270"/>
                <a:gd name="T17" fmla="*/ 90 h 264"/>
                <a:gd name="T18" fmla="*/ 184 w 270"/>
                <a:gd name="T19" fmla="*/ 49 h 264"/>
                <a:gd name="T20" fmla="*/ 198 w 270"/>
                <a:gd name="T21" fmla="*/ 33 h 264"/>
                <a:gd name="T22" fmla="*/ 225 w 270"/>
                <a:gd name="T23" fmla="*/ 44 h 264"/>
                <a:gd name="T24" fmla="*/ 260 w 270"/>
                <a:gd name="T25" fmla="*/ 125 h 264"/>
                <a:gd name="T26" fmla="*/ 63 w 270"/>
                <a:gd name="T27" fmla="*/ 59 h 264"/>
                <a:gd name="T28" fmla="*/ 134 w 270"/>
                <a:gd name="T29" fmla="*/ 77 h 264"/>
                <a:gd name="T30" fmla="*/ 185 w 270"/>
                <a:gd name="T31" fmla="*/ 76 h 264"/>
                <a:gd name="T32" fmla="*/ 61 w 270"/>
                <a:gd name="T33" fmla="*/ 126 h 264"/>
                <a:gd name="T34" fmla="*/ 180 w 270"/>
                <a:gd name="T35" fmla="*/ 97 h 264"/>
                <a:gd name="T36" fmla="*/ 207 w 270"/>
                <a:gd name="T37" fmla="*/ 112 h 264"/>
                <a:gd name="T38" fmla="*/ 74 w 270"/>
                <a:gd name="T39" fmla="*/ 122 h 264"/>
                <a:gd name="T40" fmla="*/ 141 w 270"/>
                <a:gd name="T41" fmla="*/ 83 h 264"/>
                <a:gd name="T42" fmla="*/ 156 w 270"/>
                <a:gd name="T43" fmla="*/ 107 h 264"/>
                <a:gd name="T44" fmla="*/ 113 w 270"/>
                <a:gd name="T45" fmla="*/ 100 h 264"/>
                <a:gd name="T46" fmla="*/ 134 w 270"/>
                <a:gd name="T47" fmla="*/ 98 h 264"/>
                <a:gd name="T48" fmla="*/ 120 w 270"/>
                <a:gd name="T49" fmla="*/ 132 h 264"/>
                <a:gd name="T50" fmla="*/ 119 w 270"/>
                <a:gd name="T51" fmla="*/ 134 h 264"/>
                <a:gd name="T52" fmla="*/ 121 w 270"/>
                <a:gd name="T53" fmla="*/ 142 h 264"/>
                <a:gd name="T54" fmla="*/ 142 w 270"/>
                <a:gd name="T55" fmla="*/ 145 h 264"/>
                <a:gd name="T56" fmla="*/ 140 w 270"/>
                <a:gd name="T57" fmla="*/ 114 h 264"/>
                <a:gd name="T58" fmla="*/ 72 w 270"/>
                <a:gd name="T59" fmla="*/ 138 h 264"/>
                <a:gd name="T60" fmla="*/ 98 w 270"/>
                <a:gd name="T61" fmla="*/ 164 h 264"/>
                <a:gd name="T62" fmla="*/ 81 w 270"/>
                <a:gd name="T63" fmla="*/ 139 h 264"/>
                <a:gd name="T64" fmla="*/ 201 w 270"/>
                <a:gd name="T65" fmla="*/ 125 h 264"/>
                <a:gd name="T66" fmla="*/ 240 w 270"/>
                <a:gd name="T67" fmla="*/ 132 h 264"/>
                <a:gd name="T68" fmla="*/ 241 w 270"/>
                <a:gd name="T69" fmla="*/ 132 h 264"/>
                <a:gd name="T70" fmla="*/ 201 w 270"/>
                <a:gd name="T71" fmla="*/ 184 h 264"/>
                <a:gd name="T72" fmla="*/ 67 w 270"/>
                <a:gd name="T73" fmla="*/ 134 h 264"/>
                <a:gd name="T74" fmla="*/ 32 w 270"/>
                <a:gd name="T75" fmla="*/ 189 h 264"/>
                <a:gd name="T76" fmla="*/ 42 w 270"/>
                <a:gd name="T77" fmla="*/ 181 h 264"/>
                <a:gd name="T78" fmla="*/ 29 w 270"/>
                <a:gd name="T79" fmla="*/ 156 h 264"/>
                <a:gd name="T80" fmla="*/ 36 w 270"/>
                <a:gd name="T81" fmla="*/ 132 h 264"/>
                <a:gd name="T82" fmla="*/ 52 w 270"/>
                <a:gd name="T83" fmla="*/ 143 h 264"/>
                <a:gd name="T84" fmla="*/ 107 w 270"/>
                <a:gd name="T85" fmla="*/ 146 h 264"/>
                <a:gd name="T86" fmla="*/ 111 w 270"/>
                <a:gd name="T87" fmla="*/ 149 h 264"/>
                <a:gd name="T88" fmla="*/ 166 w 270"/>
                <a:gd name="T89" fmla="*/ 150 h 264"/>
                <a:gd name="T90" fmla="*/ 181 w 270"/>
                <a:gd name="T91" fmla="*/ 159 h 264"/>
                <a:gd name="T92" fmla="*/ 181 w 270"/>
                <a:gd name="T93" fmla="*/ 176 h 264"/>
                <a:gd name="T94" fmla="*/ 196 w 270"/>
                <a:gd name="T95" fmla="*/ 169 h 264"/>
                <a:gd name="T96" fmla="*/ 134 w 270"/>
                <a:gd name="T97" fmla="*/ 162 h 264"/>
                <a:gd name="T98" fmla="*/ 157 w 270"/>
                <a:gd name="T99" fmla="*/ 162 h 264"/>
                <a:gd name="T100" fmla="*/ 145 w 270"/>
                <a:gd name="T101" fmla="*/ 168 h 264"/>
                <a:gd name="T102" fmla="*/ 153 w 270"/>
                <a:gd name="T103" fmla="*/ 179 h 264"/>
                <a:gd name="T104" fmla="*/ 121 w 270"/>
                <a:gd name="T105" fmla="*/ 183 h 264"/>
                <a:gd name="T106" fmla="*/ 192 w 270"/>
                <a:gd name="T107" fmla="*/ 206 h 264"/>
                <a:gd name="T108" fmla="*/ 88 w 270"/>
                <a:gd name="T109" fmla="*/ 188 h 264"/>
                <a:gd name="T110" fmla="*/ 71 w 270"/>
                <a:gd name="T111" fmla="*/ 198 h 264"/>
                <a:gd name="T112" fmla="*/ 200 w 270"/>
                <a:gd name="T113" fmla="*/ 211 h 264"/>
                <a:gd name="T114" fmla="*/ 222 w 270"/>
                <a:gd name="T115" fmla="*/ 217 h 264"/>
                <a:gd name="T116" fmla="*/ 134 w 270"/>
                <a:gd name="T117" fmla="*/ 231 h 264"/>
                <a:gd name="T118" fmla="*/ 149 w 270"/>
                <a:gd name="T119" fmla="*/ 21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0" h="264">
                  <a:moveTo>
                    <a:pt x="253" y="73"/>
                  </a:moveTo>
                  <a:cubicBezTo>
                    <a:pt x="266" y="99"/>
                    <a:pt x="270" y="134"/>
                    <a:pt x="261" y="163"/>
                  </a:cubicBezTo>
                  <a:cubicBezTo>
                    <a:pt x="253" y="197"/>
                    <a:pt x="224" y="232"/>
                    <a:pt x="190" y="246"/>
                  </a:cubicBezTo>
                  <a:cubicBezTo>
                    <a:pt x="153" y="264"/>
                    <a:pt x="99" y="260"/>
                    <a:pt x="66" y="236"/>
                  </a:cubicBezTo>
                  <a:cubicBezTo>
                    <a:pt x="19" y="204"/>
                    <a:pt x="0" y="148"/>
                    <a:pt x="14" y="94"/>
                  </a:cubicBezTo>
                  <a:cubicBezTo>
                    <a:pt x="23" y="62"/>
                    <a:pt x="48" y="29"/>
                    <a:pt x="80" y="14"/>
                  </a:cubicBezTo>
                  <a:cubicBezTo>
                    <a:pt x="97" y="5"/>
                    <a:pt x="117" y="1"/>
                    <a:pt x="138" y="0"/>
                  </a:cubicBezTo>
                  <a:cubicBezTo>
                    <a:pt x="186" y="0"/>
                    <a:pt x="232" y="29"/>
                    <a:pt x="253" y="73"/>
                  </a:cubicBezTo>
                  <a:close/>
                  <a:moveTo>
                    <a:pt x="140" y="7"/>
                  </a:moveTo>
                  <a:cubicBezTo>
                    <a:pt x="141" y="12"/>
                    <a:pt x="141" y="19"/>
                    <a:pt x="141" y="24"/>
                  </a:cubicBezTo>
                  <a:cubicBezTo>
                    <a:pt x="141" y="24"/>
                    <a:pt x="141" y="23"/>
                    <a:pt x="141" y="23"/>
                  </a:cubicBezTo>
                  <a:cubicBezTo>
                    <a:pt x="142" y="22"/>
                    <a:pt x="143" y="23"/>
                    <a:pt x="143" y="24"/>
                  </a:cubicBezTo>
                  <a:cubicBezTo>
                    <a:pt x="143" y="24"/>
                    <a:pt x="144" y="26"/>
                    <a:pt x="143" y="27"/>
                  </a:cubicBezTo>
                  <a:cubicBezTo>
                    <a:pt x="144" y="27"/>
                    <a:pt x="144" y="26"/>
                    <a:pt x="145" y="26"/>
                  </a:cubicBezTo>
                  <a:cubicBezTo>
                    <a:pt x="159" y="27"/>
                    <a:pt x="173" y="31"/>
                    <a:pt x="185" y="38"/>
                  </a:cubicBezTo>
                  <a:cubicBezTo>
                    <a:pt x="185" y="38"/>
                    <a:pt x="185" y="38"/>
                    <a:pt x="185" y="38"/>
                  </a:cubicBezTo>
                  <a:cubicBezTo>
                    <a:pt x="187" y="37"/>
                    <a:pt x="191" y="35"/>
                    <a:pt x="193" y="37"/>
                  </a:cubicBezTo>
                  <a:cubicBezTo>
                    <a:pt x="196" y="36"/>
                    <a:pt x="197" y="40"/>
                    <a:pt x="199" y="40"/>
                  </a:cubicBezTo>
                  <a:cubicBezTo>
                    <a:pt x="202" y="42"/>
                    <a:pt x="206" y="46"/>
                    <a:pt x="206" y="49"/>
                  </a:cubicBezTo>
                  <a:cubicBezTo>
                    <a:pt x="207" y="50"/>
                    <a:pt x="209" y="51"/>
                    <a:pt x="209" y="52"/>
                  </a:cubicBezTo>
                  <a:cubicBezTo>
                    <a:pt x="211" y="48"/>
                    <a:pt x="215" y="45"/>
                    <a:pt x="218" y="41"/>
                  </a:cubicBezTo>
                  <a:cubicBezTo>
                    <a:pt x="221" y="40"/>
                    <a:pt x="221" y="40"/>
                    <a:pt x="221" y="40"/>
                  </a:cubicBezTo>
                  <a:cubicBezTo>
                    <a:pt x="201" y="22"/>
                    <a:pt x="178" y="12"/>
                    <a:pt x="153" y="8"/>
                  </a:cubicBezTo>
                  <a:cubicBezTo>
                    <a:pt x="149" y="7"/>
                    <a:pt x="144" y="8"/>
                    <a:pt x="140" y="7"/>
                  </a:cubicBezTo>
                  <a:close/>
                  <a:moveTo>
                    <a:pt x="133" y="7"/>
                  </a:moveTo>
                  <a:cubicBezTo>
                    <a:pt x="108" y="8"/>
                    <a:pt x="85" y="17"/>
                    <a:pt x="65" y="32"/>
                  </a:cubicBezTo>
                  <a:cubicBezTo>
                    <a:pt x="61" y="34"/>
                    <a:pt x="57" y="38"/>
                    <a:pt x="53" y="41"/>
                  </a:cubicBezTo>
                  <a:cubicBezTo>
                    <a:pt x="54" y="41"/>
                    <a:pt x="54" y="41"/>
                    <a:pt x="54" y="41"/>
                  </a:cubicBezTo>
                  <a:cubicBezTo>
                    <a:pt x="59" y="44"/>
                    <a:pt x="64" y="50"/>
                    <a:pt x="68" y="54"/>
                  </a:cubicBezTo>
                  <a:cubicBezTo>
                    <a:pt x="68" y="53"/>
                    <a:pt x="68" y="53"/>
                    <a:pt x="68" y="53"/>
                  </a:cubicBezTo>
                  <a:cubicBezTo>
                    <a:pt x="87" y="36"/>
                    <a:pt x="109" y="27"/>
                    <a:pt x="133" y="26"/>
                  </a:cubicBezTo>
                  <a:cubicBezTo>
                    <a:pt x="133" y="24"/>
                    <a:pt x="133" y="24"/>
                    <a:pt x="133" y="24"/>
                  </a:cubicBezTo>
                  <a:cubicBezTo>
                    <a:pt x="133" y="9"/>
                    <a:pt x="133" y="9"/>
                    <a:pt x="133" y="9"/>
                  </a:cubicBezTo>
                  <a:lnTo>
                    <a:pt x="133" y="7"/>
                  </a:lnTo>
                  <a:close/>
                  <a:moveTo>
                    <a:pt x="155" y="17"/>
                  </a:moveTo>
                  <a:cubicBezTo>
                    <a:pt x="146" y="21"/>
                    <a:pt x="146" y="21"/>
                    <a:pt x="146" y="21"/>
                  </a:cubicBezTo>
                  <a:cubicBezTo>
                    <a:pt x="145" y="21"/>
                    <a:pt x="144" y="20"/>
                    <a:pt x="143" y="21"/>
                  </a:cubicBezTo>
                  <a:cubicBezTo>
                    <a:pt x="143" y="21"/>
                    <a:pt x="143" y="22"/>
                    <a:pt x="143" y="22"/>
                  </a:cubicBezTo>
                  <a:cubicBezTo>
                    <a:pt x="147" y="27"/>
                    <a:pt x="153" y="24"/>
                    <a:pt x="157" y="23"/>
                  </a:cubicBezTo>
                  <a:cubicBezTo>
                    <a:pt x="160" y="25"/>
                    <a:pt x="163" y="23"/>
                    <a:pt x="165" y="21"/>
                  </a:cubicBezTo>
                  <a:cubicBezTo>
                    <a:pt x="165" y="21"/>
                    <a:pt x="165" y="21"/>
                    <a:pt x="165" y="21"/>
                  </a:cubicBezTo>
                  <a:cubicBezTo>
                    <a:pt x="163" y="18"/>
                    <a:pt x="159" y="17"/>
                    <a:pt x="155" y="17"/>
                  </a:cubicBezTo>
                  <a:close/>
                  <a:moveTo>
                    <a:pt x="140" y="33"/>
                  </a:moveTo>
                  <a:cubicBezTo>
                    <a:pt x="141" y="34"/>
                    <a:pt x="141" y="34"/>
                    <a:pt x="141" y="34"/>
                  </a:cubicBezTo>
                  <a:cubicBezTo>
                    <a:pt x="141" y="40"/>
                    <a:pt x="141" y="46"/>
                    <a:pt x="141" y="52"/>
                  </a:cubicBezTo>
                  <a:cubicBezTo>
                    <a:pt x="143" y="51"/>
                    <a:pt x="145" y="52"/>
                    <a:pt x="148" y="52"/>
                  </a:cubicBezTo>
                  <a:cubicBezTo>
                    <a:pt x="160" y="54"/>
                    <a:pt x="172" y="58"/>
                    <a:pt x="182" y="66"/>
                  </a:cubicBezTo>
                  <a:cubicBezTo>
                    <a:pt x="181" y="64"/>
                    <a:pt x="180" y="63"/>
                    <a:pt x="179" y="61"/>
                  </a:cubicBezTo>
                  <a:cubicBezTo>
                    <a:pt x="180" y="61"/>
                    <a:pt x="180" y="61"/>
                    <a:pt x="180" y="61"/>
                  </a:cubicBezTo>
                  <a:cubicBezTo>
                    <a:pt x="180" y="59"/>
                    <a:pt x="178" y="58"/>
                    <a:pt x="178" y="56"/>
                  </a:cubicBezTo>
                  <a:cubicBezTo>
                    <a:pt x="178" y="56"/>
                    <a:pt x="179" y="55"/>
                    <a:pt x="179" y="56"/>
                  </a:cubicBezTo>
                  <a:cubicBezTo>
                    <a:pt x="181" y="58"/>
                    <a:pt x="183" y="60"/>
                    <a:pt x="185" y="62"/>
                  </a:cubicBezTo>
                  <a:cubicBezTo>
                    <a:pt x="186" y="62"/>
                    <a:pt x="187" y="62"/>
                    <a:pt x="188" y="63"/>
                  </a:cubicBezTo>
                  <a:cubicBezTo>
                    <a:pt x="190" y="64"/>
                    <a:pt x="189" y="67"/>
                    <a:pt x="190" y="68"/>
                  </a:cubicBezTo>
                  <a:cubicBezTo>
                    <a:pt x="191" y="72"/>
                    <a:pt x="195" y="74"/>
                    <a:pt x="195" y="78"/>
                  </a:cubicBezTo>
                  <a:cubicBezTo>
                    <a:pt x="195" y="78"/>
                    <a:pt x="196" y="78"/>
                    <a:pt x="197" y="78"/>
                  </a:cubicBezTo>
                  <a:cubicBezTo>
                    <a:pt x="200" y="83"/>
                    <a:pt x="200" y="83"/>
                    <a:pt x="200" y="83"/>
                  </a:cubicBezTo>
                  <a:cubicBezTo>
                    <a:pt x="200" y="84"/>
                    <a:pt x="200" y="85"/>
                    <a:pt x="201" y="86"/>
                  </a:cubicBezTo>
                  <a:cubicBezTo>
                    <a:pt x="203" y="86"/>
                    <a:pt x="204" y="84"/>
                    <a:pt x="206" y="84"/>
                  </a:cubicBezTo>
                  <a:cubicBezTo>
                    <a:pt x="208" y="86"/>
                    <a:pt x="205" y="88"/>
                    <a:pt x="205" y="89"/>
                  </a:cubicBezTo>
                  <a:cubicBezTo>
                    <a:pt x="206" y="89"/>
                    <a:pt x="208" y="88"/>
                    <a:pt x="208" y="89"/>
                  </a:cubicBezTo>
                  <a:cubicBezTo>
                    <a:pt x="209" y="91"/>
                    <a:pt x="207" y="92"/>
                    <a:pt x="207" y="92"/>
                  </a:cubicBezTo>
                  <a:cubicBezTo>
                    <a:pt x="207" y="94"/>
                    <a:pt x="208" y="94"/>
                    <a:pt x="209" y="94"/>
                  </a:cubicBezTo>
                  <a:cubicBezTo>
                    <a:pt x="210" y="94"/>
                    <a:pt x="211" y="95"/>
                    <a:pt x="210" y="96"/>
                  </a:cubicBezTo>
                  <a:cubicBezTo>
                    <a:pt x="213" y="99"/>
                    <a:pt x="209" y="103"/>
                    <a:pt x="211" y="107"/>
                  </a:cubicBezTo>
                  <a:cubicBezTo>
                    <a:pt x="212" y="109"/>
                    <a:pt x="211" y="111"/>
                    <a:pt x="209" y="113"/>
                  </a:cubicBezTo>
                  <a:cubicBezTo>
                    <a:pt x="209" y="116"/>
                    <a:pt x="207" y="117"/>
                    <a:pt x="206" y="120"/>
                  </a:cubicBezTo>
                  <a:cubicBezTo>
                    <a:pt x="202" y="120"/>
                    <a:pt x="202" y="120"/>
                    <a:pt x="202" y="120"/>
                  </a:cubicBezTo>
                  <a:cubicBezTo>
                    <a:pt x="201" y="122"/>
                    <a:pt x="204" y="124"/>
                    <a:pt x="202" y="125"/>
                  </a:cubicBezTo>
                  <a:cubicBezTo>
                    <a:pt x="209" y="125"/>
                    <a:pt x="209" y="125"/>
                    <a:pt x="209" y="125"/>
                  </a:cubicBezTo>
                  <a:cubicBezTo>
                    <a:pt x="209" y="125"/>
                    <a:pt x="209" y="125"/>
                    <a:pt x="209" y="125"/>
                  </a:cubicBezTo>
                  <a:cubicBezTo>
                    <a:pt x="208" y="122"/>
                    <a:pt x="208" y="118"/>
                    <a:pt x="210" y="116"/>
                  </a:cubicBezTo>
                  <a:cubicBezTo>
                    <a:pt x="211" y="113"/>
                    <a:pt x="211" y="110"/>
                    <a:pt x="213" y="109"/>
                  </a:cubicBezTo>
                  <a:cubicBezTo>
                    <a:pt x="213" y="108"/>
                    <a:pt x="214" y="108"/>
                    <a:pt x="215" y="109"/>
                  </a:cubicBezTo>
                  <a:cubicBezTo>
                    <a:pt x="215" y="111"/>
                    <a:pt x="215" y="113"/>
                    <a:pt x="213" y="115"/>
                  </a:cubicBezTo>
                  <a:cubicBezTo>
                    <a:pt x="216" y="118"/>
                    <a:pt x="215" y="122"/>
                    <a:pt x="215" y="126"/>
                  </a:cubicBezTo>
                  <a:cubicBezTo>
                    <a:pt x="222" y="125"/>
                    <a:pt x="228" y="125"/>
                    <a:pt x="234" y="125"/>
                  </a:cubicBezTo>
                  <a:cubicBezTo>
                    <a:pt x="234" y="124"/>
                    <a:pt x="234" y="124"/>
                    <a:pt x="234" y="124"/>
                  </a:cubicBezTo>
                  <a:cubicBezTo>
                    <a:pt x="233" y="112"/>
                    <a:pt x="230" y="101"/>
                    <a:pt x="225" y="91"/>
                  </a:cubicBezTo>
                  <a:cubicBezTo>
                    <a:pt x="224" y="91"/>
                    <a:pt x="223" y="92"/>
                    <a:pt x="221" y="92"/>
                  </a:cubicBezTo>
                  <a:cubicBezTo>
                    <a:pt x="221" y="91"/>
                    <a:pt x="221" y="91"/>
                    <a:pt x="221" y="90"/>
                  </a:cubicBezTo>
                  <a:cubicBezTo>
                    <a:pt x="218" y="88"/>
                    <a:pt x="217" y="85"/>
                    <a:pt x="214" y="82"/>
                  </a:cubicBezTo>
                  <a:cubicBezTo>
                    <a:pt x="210" y="83"/>
                    <a:pt x="209" y="79"/>
                    <a:pt x="206" y="79"/>
                  </a:cubicBezTo>
                  <a:cubicBezTo>
                    <a:pt x="203" y="78"/>
                    <a:pt x="205" y="73"/>
                    <a:pt x="201" y="74"/>
                  </a:cubicBezTo>
                  <a:cubicBezTo>
                    <a:pt x="200" y="74"/>
                    <a:pt x="198" y="72"/>
                    <a:pt x="197" y="70"/>
                  </a:cubicBezTo>
                  <a:cubicBezTo>
                    <a:pt x="197" y="67"/>
                    <a:pt x="197" y="63"/>
                    <a:pt x="194" y="61"/>
                  </a:cubicBezTo>
                  <a:cubicBezTo>
                    <a:pt x="191" y="60"/>
                    <a:pt x="190" y="63"/>
                    <a:pt x="188" y="63"/>
                  </a:cubicBezTo>
                  <a:cubicBezTo>
                    <a:pt x="187" y="62"/>
                    <a:pt x="187" y="61"/>
                    <a:pt x="187" y="59"/>
                  </a:cubicBezTo>
                  <a:cubicBezTo>
                    <a:pt x="187" y="59"/>
                    <a:pt x="186" y="58"/>
                    <a:pt x="186" y="57"/>
                  </a:cubicBezTo>
                  <a:cubicBezTo>
                    <a:pt x="189" y="53"/>
                    <a:pt x="182" y="53"/>
                    <a:pt x="184" y="49"/>
                  </a:cubicBezTo>
                  <a:cubicBezTo>
                    <a:pt x="183" y="46"/>
                    <a:pt x="180" y="45"/>
                    <a:pt x="179" y="43"/>
                  </a:cubicBezTo>
                  <a:cubicBezTo>
                    <a:pt x="169" y="38"/>
                    <a:pt x="159" y="35"/>
                    <a:pt x="148" y="34"/>
                  </a:cubicBezTo>
                  <a:cubicBezTo>
                    <a:pt x="145" y="33"/>
                    <a:pt x="143" y="34"/>
                    <a:pt x="140" y="33"/>
                  </a:cubicBezTo>
                  <a:close/>
                  <a:moveTo>
                    <a:pt x="198" y="33"/>
                  </a:moveTo>
                  <a:cubicBezTo>
                    <a:pt x="197" y="34"/>
                    <a:pt x="196" y="32"/>
                    <a:pt x="194" y="33"/>
                  </a:cubicBezTo>
                  <a:cubicBezTo>
                    <a:pt x="194" y="34"/>
                    <a:pt x="194" y="34"/>
                    <a:pt x="195" y="35"/>
                  </a:cubicBezTo>
                  <a:cubicBezTo>
                    <a:pt x="197" y="36"/>
                    <a:pt x="198" y="40"/>
                    <a:pt x="201" y="39"/>
                  </a:cubicBezTo>
                  <a:cubicBezTo>
                    <a:pt x="202" y="38"/>
                    <a:pt x="201" y="37"/>
                    <a:pt x="201" y="35"/>
                  </a:cubicBezTo>
                  <a:cubicBezTo>
                    <a:pt x="200" y="34"/>
                    <a:pt x="199" y="33"/>
                    <a:pt x="198" y="33"/>
                  </a:cubicBezTo>
                  <a:close/>
                  <a:moveTo>
                    <a:pt x="83" y="50"/>
                  </a:moveTo>
                  <a:cubicBezTo>
                    <a:pt x="79" y="53"/>
                    <a:pt x="76" y="56"/>
                    <a:pt x="72" y="59"/>
                  </a:cubicBezTo>
                  <a:cubicBezTo>
                    <a:pt x="76" y="62"/>
                    <a:pt x="80" y="67"/>
                    <a:pt x="85" y="71"/>
                  </a:cubicBezTo>
                  <a:cubicBezTo>
                    <a:pt x="85" y="72"/>
                    <a:pt x="85" y="72"/>
                    <a:pt x="85" y="72"/>
                  </a:cubicBezTo>
                  <a:cubicBezTo>
                    <a:pt x="96" y="61"/>
                    <a:pt x="109" y="55"/>
                    <a:pt x="123" y="52"/>
                  </a:cubicBezTo>
                  <a:cubicBezTo>
                    <a:pt x="127" y="52"/>
                    <a:pt x="130" y="51"/>
                    <a:pt x="133" y="52"/>
                  </a:cubicBezTo>
                  <a:cubicBezTo>
                    <a:pt x="133" y="46"/>
                    <a:pt x="133" y="39"/>
                    <a:pt x="133" y="33"/>
                  </a:cubicBezTo>
                  <a:cubicBezTo>
                    <a:pt x="115" y="34"/>
                    <a:pt x="98" y="40"/>
                    <a:pt x="83" y="50"/>
                  </a:cubicBezTo>
                  <a:close/>
                  <a:moveTo>
                    <a:pt x="225" y="44"/>
                  </a:moveTo>
                  <a:cubicBezTo>
                    <a:pt x="222" y="49"/>
                    <a:pt x="217" y="53"/>
                    <a:pt x="213" y="58"/>
                  </a:cubicBezTo>
                  <a:cubicBezTo>
                    <a:pt x="210" y="58"/>
                    <a:pt x="210" y="58"/>
                    <a:pt x="210" y="58"/>
                  </a:cubicBezTo>
                  <a:cubicBezTo>
                    <a:pt x="212" y="59"/>
                    <a:pt x="212" y="60"/>
                    <a:pt x="213" y="61"/>
                  </a:cubicBezTo>
                  <a:cubicBezTo>
                    <a:pt x="218" y="64"/>
                    <a:pt x="219" y="69"/>
                    <a:pt x="223" y="71"/>
                  </a:cubicBezTo>
                  <a:cubicBezTo>
                    <a:pt x="225" y="76"/>
                    <a:pt x="231" y="80"/>
                    <a:pt x="231" y="85"/>
                  </a:cubicBezTo>
                  <a:cubicBezTo>
                    <a:pt x="236" y="98"/>
                    <a:pt x="240" y="111"/>
                    <a:pt x="240" y="125"/>
                  </a:cubicBezTo>
                  <a:cubicBezTo>
                    <a:pt x="240" y="126"/>
                    <a:pt x="240" y="126"/>
                    <a:pt x="240" y="126"/>
                  </a:cubicBezTo>
                  <a:cubicBezTo>
                    <a:pt x="241" y="126"/>
                    <a:pt x="241" y="126"/>
                    <a:pt x="242" y="125"/>
                  </a:cubicBezTo>
                  <a:cubicBezTo>
                    <a:pt x="260" y="125"/>
                    <a:pt x="260" y="125"/>
                    <a:pt x="260" y="125"/>
                  </a:cubicBezTo>
                  <a:cubicBezTo>
                    <a:pt x="259" y="123"/>
                    <a:pt x="259" y="121"/>
                    <a:pt x="259" y="118"/>
                  </a:cubicBezTo>
                  <a:cubicBezTo>
                    <a:pt x="256" y="90"/>
                    <a:pt x="244" y="66"/>
                    <a:pt x="225" y="44"/>
                  </a:cubicBezTo>
                  <a:close/>
                  <a:moveTo>
                    <a:pt x="50" y="45"/>
                  </a:moveTo>
                  <a:cubicBezTo>
                    <a:pt x="32" y="65"/>
                    <a:pt x="20" y="88"/>
                    <a:pt x="17" y="114"/>
                  </a:cubicBezTo>
                  <a:cubicBezTo>
                    <a:pt x="16" y="118"/>
                    <a:pt x="17" y="122"/>
                    <a:pt x="16" y="126"/>
                  </a:cubicBezTo>
                  <a:cubicBezTo>
                    <a:pt x="22" y="126"/>
                    <a:pt x="29" y="126"/>
                    <a:pt x="36" y="126"/>
                  </a:cubicBezTo>
                  <a:cubicBezTo>
                    <a:pt x="35" y="124"/>
                    <a:pt x="35" y="124"/>
                    <a:pt x="35" y="124"/>
                  </a:cubicBezTo>
                  <a:cubicBezTo>
                    <a:pt x="36" y="103"/>
                    <a:pt x="43" y="85"/>
                    <a:pt x="54" y="69"/>
                  </a:cubicBezTo>
                  <a:cubicBezTo>
                    <a:pt x="57" y="66"/>
                    <a:pt x="59" y="61"/>
                    <a:pt x="63" y="59"/>
                  </a:cubicBezTo>
                  <a:cubicBezTo>
                    <a:pt x="59" y="55"/>
                    <a:pt x="55" y="51"/>
                    <a:pt x="50" y="46"/>
                  </a:cubicBezTo>
                  <a:lnTo>
                    <a:pt x="50" y="45"/>
                  </a:lnTo>
                  <a:close/>
                  <a:moveTo>
                    <a:pt x="134" y="58"/>
                  </a:moveTo>
                  <a:cubicBezTo>
                    <a:pt x="133" y="59"/>
                    <a:pt x="133" y="59"/>
                    <a:pt x="133" y="59"/>
                  </a:cubicBezTo>
                  <a:cubicBezTo>
                    <a:pt x="116" y="60"/>
                    <a:pt x="102" y="67"/>
                    <a:pt x="90" y="77"/>
                  </a:cubicBezTo>
                  <a:cubicBezTo>
                    <a:pt x="95" y="80"/>
                    <a:pt x="99" y="85"/>
                    <a:pt x="104" y="89"/>
                  </a:cubicBezTo>
                  <a:cubicBezTo>
                    <a:pt x="104" y="89"/>
                    <a:pt x="104" y="88"/>
                    <a:pt x="105" y="88"/>
                  </a:cubicBezTo>
                  <a:cubicBezTo>
                    <a:pt x="111" y="84"/>
                    <a:pt x="117" y="80"/>
                    <a:pt x="124" y="78"/>
                  </a:cubicBezTo>
                  <a:cubicBezTo>
                    <a:pt x="127" y="78"/>
                    <a:pt x="130" y="76"/>
                    <a:pt x="134" y="77"/>
                  </a:cubicBezTo>
                  <a:cubicBezTo>
                    <a:pt x="133" y="71"/>
                    <a:pt x="133" y="64"/>
                    <a:pt x="134" y="58"/>
                  </a:cubicBezTo>
                  <a:close/>
                  <a:moveTo>
                    <a:pt x="140" y="58"/>
                  </a:moveTo>
                  <a:cubicBezTo>
                    <a:pt x="141" y="59"/>
                    <a:pt x="141" y="59"/>
                    <a:pt x="141" y="59"/>
                  </a:cubicBezTo>
                  <a:cubicBezTo>
                    <a:pt x="141" y="77"/>
                    <a:pt x="141" y="77"/>
                    <a:pt x="141" y="77"/>
                  </a:cubicBezTo>
                  <a:cubicBezTo>
                    <a:pt x="143" y="76"/>
                    <a:pt x="143" y="76"/>
                    <a:pt x="143" y="76"/>
                  </a:cubicBezTo>
                  <a:cubicBezTo>
                    <a:pt x="153" y="78"/>
                    <a:pt x="163" y="81"/>
                    <a:pt x="171" y="88"/>
                  </a:cubicBezTo>
                  <a:cubicBezTo>
                    <a:pt x="172" y="89"/>
                    <a:pt x="172" y="89"/>
                    <a:pt x="172" y="89"/>
                  </a:cubicBezTo>
                  <a:cubicBezTo>
                    <a:pt x="175" y="85"/>
                    <a:pt x="179" y="82"/>
                    <a:pt x="182" y="78"/>
                  </a:cubicBezTo>
                  <a:cubicBezTo>
                    <a:pt x="185" y="76"/>
                    <a:pt x="185" y="76"/>
                    <a:pt x="185" y="76"/>
                  </a:cubicBezTo>
                  <a:cubicBezTo>
                    <a:pt x="184" y="76"/>
                    <a:pt x="184" y="76"/>
                    <a:pt x="184" y="76"/>
                  </a:cubicBezTo>
                  <a:cubicBezTo>
                    <a:pt x="177" y="70"/>
                    <a:pt x="169" y="65"/>
                    <a:pt x="161" y="62"/>
                  </a:cubicBezTo>
                  <a:cubicBezTo>
                    <a:pt x="154" y="60"/>
                    <a:pt x="147" y="59"/>
                    <a:pt x="140" y="58"/>
                  </a:cubicBezTo>
                  <a:close/>
                  <a:moveTo>
                    <a:pt x="67" y="63"/>
                  </a:moveTo>
                  <a:cubicBezTo>
                    <a:pt x="67" y="64"/>
                    <a:pt x="67" y="64"/>
                    <a:pt x="67" y="64"/>
                  </a:cubicBezTo>
                  <a:cubicBezTo>
                    <a:pt x="60" y="73"/>
                    <a:pt x="60" y="73"/>
                    <a:pt x="60" y="73"/>
                  </a:cubicBezTo>
                  <a:cubicBezTo>
                    <a:pt x="49" y="88"/>
                    <a:pt x="43" y="106"/>
                    <a:pt x="42" y="126"/>
                  </a:cubicBezTo>
                  <a:cubicBezTo>
                    <a:pt x="59" y="126"/>
                    <a:pt x="59" y="126"/>
                    <a:pt x="59" y="126"/>
                  </a:cubicBezTo>
                  <a:cubicBezTo>
                    <a:pt x="61" y="126"/>
                    <a:pt x="61" y="126"/>
                    <a:pt x="61" y="126"/>
                  </a:cubicBezTo>
                  <a:cubicBezTo>
                    <a:pt x="60" y="126"/>
                    <a:pt x="61" y="125"/>
                    <a:pt x="60" y="124"/>
                  </a:cubicBezTo>
                  <a:cubicBezTo>
                    <a:pt x="62" y="106"/>
                    <a:pt x="68" y="90"/>
                    <a:pt x="81" y="76"/>
                  </a:cubicBezTo>
                  <a:cubicBezTo>
                    <a:pt x="76" y="72"/>
                    <a:pt x="71" y="68"/>
                    <a:pt x="67" y="63"/>
                  </a:cubicBezTo>
                  <a:close/>
                  <a:moveTo>
                    <a:pt x="189" y="81"/>
                  </a:moveTo>
                  <a:cubicBezTo>
                    <a:pt x="189" y="81"/>
                    <a:pt x="189" y="81"/>
                    <a:pt x="189" y="81"/>
                  </a:cubicBezTo>
                  <a:cubicBezTo>
                    <a:pt x="183" y="88"/>
                    <a:pt x="177" y="94"/>
                    <a:pt x="171" y="100"/>
                  </a:cubicBezTo>
                  <a:cubicBezTo>
                    <a:pt x="171" y="101"/>
                    <a:pt x="172" y="102"/>
                    <a:pt x="173" y="102"/>
                  </a:cubicBezTo>
                  <a:cubicBezTo>
                    <a:pt x="173" y="100"/>
                    <a:pt x="174" y="99"/>
                    <a:pt x="174" y="97"/>
                  </a:cubicBezTo>
                  <a:cubicBezTo>
                    <a:pt x="175" y="95"/>
                    <a:pt x="178" y="97"/>
                    <a:pt x="180" y="97"/>
                  </a:cubicBezTo>
                  <a:cubicBezTo>
                    <a:pt x="183" y="96"/>
                    <a:pt x="186" y="98"/>
                    <a:pt x="189" y="98"/>
                  </a:cubicBezTo>
                  <a:cubicBezTo>
                    <a:pt x="191" y="99"/>
                    <a:pt x="191" y="102"/>
                    <a:pt x="193" y="103"/>
                  </a:cubicBezTo>
                  <a:cubicBezTo>
                    <a:pt x="194" y="104"/>
                    <a:pt x="194" y="105"/>
                    <a:pt x="193" y="105"/>
                  </a:cubicBezTo>
                  <a:cubicBezTo>
                    <a:pt x="193" y="110"/>
                    <a:pt x="196" y="104"/>
                    <a:pt x="198" y="105"/>
                  </a:cubicBezTo>
                  <a:cubicBezTo>
                    <a:pt x="199" y="106"/>
                    <a:pt x="200" y="106"/>
                    <a:pt x="201" y="107"/>
                  </a:cubicBezTo>
                  <a:cubicBezTo>
                    <a:pt x="202" y="109"/>
                    <a:pt x="204" y="108"/>
                    <a:pt x="204" y="110"/>
                  </a:cubicBezTo>
                  <a:cubicBezTo>
                    <a:pt x="204" y="111"/>
                    <a:pt x="203" y="111"/>
                    <a:pt x="202" y="112"/>
                  </a:cubicBezTo>
                  <a:cubicBezTo>
                    <a:pt x="203" y="114"/>
                    <a:pt x="200" y="115"/>
                    <a:pt x="201" y="117"/>
                  </a:cubicBezTo>
                  <a:cubicBezTo>
                    <a:pt x="205" y="118"/>
                    <a:pt x="205" y="114"/>
                    <a:pt x="207" y="112"/>
                  </a:cubicBezTo>
                  <a:cubicBezTo>
                    <a:pt x="206" y="108"/>
                    <a:pt x="205" y="105"/>
                    <a:pt x="203" y="102"/>
                  </a:cubicBezTo>
                  <a:cubicBezTo>
                    <a:pt x="201" y="101"/>
                    <a:pt x="200" y="99"/>
                    <a:pt x="198" y="99"/>
                  </a:cubicBezTo>
                  <a:cubicBezTo>
                    <a:pt x="194" y="97"/>
                    <a:pt x="198" y="94"/>
                    <a:pt x="198" y="92"/>
                  </a:cubicBezTo>
                  <a:cubicBezTo>
                    <a:pt x="196" y="88"/>
                    <a:pt x="192" y="84"/>
                    <a:pt x="189" y="81"/>
                  </a:cubicBezTo>
                  <a:close/>
                  <a:moveTo>
                    <a:pt x="85" y="81"/>
                  </a:moveTo>
                  <a:cubicBezTo>
                    <a:pt x="77" y="92"/>
                    <a:pt x="71" y="103"/>
                    <a:pt x="68" y="117"/>
                  </a:cubicBezTo>
                  <a:cubicBezTo>
                    <a:pt x="68" y="120"/>
                    <a:pt x="68" y="123"/>
                    <a:pt x="67" y="126"/>
                  </a:cubicBezTo>
                  <a:cubicBezTo>
                    <a:pt x="69" y="125"/>
                    <a:pt x="72" y="126"/>
                    <a:pt x="75" y="126"/>
                  </a:cubicBezTo>
                  <a:cubicBezTo>
                    <a:pt x="73" y="125"/>
                    <a:pt x="74" y="123"/>
                    <a:pt x="74" y="122"/>
                  </a:cubicBezTo>
                  <a:cubicBezTo>
                    <a:pt x="73" y="121"/>
                    <a:pt x="73" y="119"/>
                    <a:pt x="75" y="118"/>
                  </a:cubicBezTo>
                  <a:cubicBezTo>
                    <a:pt x="74" y="115"/>
                    <a:pt x="77" y="114"/>
                    <a:pt x="78" y="111"/>
                  </a:cubicBezTo>
                  <a:cubicBezTo>
                    <a:pt x="78" y="109"/>
                    <a:pt x="81" y="110"/>
                    <a:pt x="83" y="109"/>
                  </a:cubicBezTo>
                  <a:cubicBezTo>
                    <a:pt x="84" y="108"/>
                    <a:pt x="83" y="108"/>
                    <a:pt x="83" y="107"/>
                  </a:cubicBezTo>
                  <a:cubicBezTo>
                    <a:pt x="84" y="105"/>
                    <a:pt x="86" y="105"/>
                    <a:pt x="88" y="104"/>
                  </a:cubicBezTo>
                  <a:cubicBezTo>
                    <a:pt x="89" y="103"/>
                    <a:pt x="90" y="101"/>
                    <a:pt x="92" y="100"/>
                  </a:cubicBezTo>
                  <a:cubicBezTo>
                    <a:pt x="96" y="100"/>
                    <a:pt x="96" y="95"/>
                    <a:pt x="100" y="94"/>
                  </a:cubicBezTo>
                  <a:cubicBezTo>
                    <a:pt x="95" y="91"/>
                    <a:pt x="90" y="86"/>
                    <a:pt x="85" y="81"/>
                  </a:cubicBezTo>
                  <a:close/>
                  <a:moveTo>
                    <a:pt x="141" y="83"/>
                  </a:moveTo>
                  <a:cubicBezTo>
                    <a:pt x="142" y="87"/>
                    <a:pt x="141" y="92"/>
                    <a:pt x="141" y="97"/>
                  </a:cubicBezTo>
                  <a:cubicBezTo>
                    <a:pt x="146" y="98"/>
                    <a:pt x="146" y="98"/>
                    <a:pt x="146" y="98"/>
                  </a:cubicBezTo>
                  <a:cubicBezTo>
                    <a:pt x="147" y="96"/>
                    <a:pt x="150" y="95"/>
                    <a:pt x="152" y="93"/>
                  </a:cubicBezTo>
                  <a:cubicBezTo>
                    <a:pt x="152" y="93"/>
                    <a:pt x="153" y="93"/>
                    <a:pt x="154" y="94"/>
                  </a:cubicBezTo>
                  <a:cubicBezTo>
                    <a:pt x="154" y="96"/>
                    <a:pt x="154" y="98"/>
                    <a:pt x="153" y="99"/>
                  </a:cubicBezTo>
                  <a:cubicBezTo>
                    <a:pt x="152" y="103"/>
                    <a:pt x="147" y="103"/>
                    <a:pt x="145" y="106"/>
                  </a:cubicBezTo>
                  <a:cubicBezTo>
                    <a:pt x="147" y="106"/>
                    <a:pt x="147" y="105"/>
                    <a:pt x="149" y="105"/>
                  </a:cubicBezTo>
                  <a:cubicBezTo>
                    <a:pt x="150" y="105"/>
                    <a:pt x="152" y="106"/>
                    <a:pt x="153" y="107"/>
                  </a:cubicBezTo>
                  <a:cubicBezTo>
                    <a:pt x="154" y="108"/>
                    <a:pt x="155" y="107"/>
                    <a:pt x="156" y="107"/>
                  </a:cubicBezTo>
                  <a:cubicBezTo>
                    <a:pt x="157" y="102"/>
                    <a:pt x="164" y="102"/>
                    <a:pt x="166" y="97"/>
                  </a:cubicBezTo>
                  <a:cubicBezTo>
                    <a:pt x="164" y="98"/>
                    <a:pt x="164" y="98"/>
                    <a:pt x="164" y="98"/>
                  </a:cubicBezTo>
                  <a:cubicBezTo>
                    <a:pt x="164" y="97"/>
                    <a:pt x="163" y="97"/>
                    <a:pt x="163" y="96"/>
                  </a:cubicBezTo>
                  <a:cubicBezTo>
                    <a:pt x="164" y="95"/>
                    <a:pt x="165" y="94"/>
                    <a:pt x="166" y="93"/>
                  </a:cubicBezTo>
                  <a:cubicBezTo>
                    <a:pt x="161" y="90"/>
                    <a:pt x="155" y="87"/>
                    <a:pt x="148" y="85"/>
                  </a:cubicBezTo>
                  <a:cubicBezTo>
                    <a:pt x="146" y="84"/>
                    <a:pt x="143" y="84"/>
                    <a:pt x="141" y="83"/>
                  </a:cubicBezTo>
                  <a:close/>
                  <a:moveTo>
                    <a:pt x="106" y="97"/>
                  </a:moveTo>
                  <a:cubicBezTo>
                    <a:pt x="108" y="97"/>
                    <a:pt x="108" y="97"/>
                    <a:pt x="108" y="97"/>
                  </a:cubicBezTo>
                  <a:cubicBezTo>
                    <a:pt x="109" y="98"/>
                    <a:pt x="112" y="98"/>
                    <a:pt x="113" y="100"/>
                  </a:cubicBezTo>
                  <a:cubicBezTo>
                    <a:pt x="113" y="101"/>
                    <a:pt x="112" y="101"/>
                    <a:pt x="112" y="102"/>
                  </a:cubicBezTo>
                  <a:cubicBezTo>
                    <a:pt x="112" y="102"/>
                    <a:pt x="113" y="102"/>
                    <a:pt x="113" y="103"/>
                  </a:cubicBezTo>
                  <a:cubicBezTo>
                    <a:pt x="114" y="103"/>
                    <a:pt x="114" y="102"/>
                    <a:pt x="114" y="101"/>
                  </a:cubicBezTo>
                  <a:cubicBezTo>
                    <a:pt x="116" y="100"/>
                    <a:pt x="116" y="103"/>
                    <a:pt x="118" y="103"/>
                  </a:cubicBezTo>
                  <a:cubicBezTo>
                    <a:pt x="119" y="102"/>
                    <a:pt x="120" y="102"/>
                    <a:pt x="121" y="103"/>
                  </a:cubicBezTo>
                  <a:cubicBezTo>
                    <a:pt x="122" y="103"/>
                    <a:pt x="124" y="103"/>
                    <a:pt x="124" y="102"/>
                  </a:cubicBezTo>
                  <a:cubicBezTo>
                    <a:pt x="126" y="100"/>
                    <a:pt x="125" y="96"/>
                    <a:pt x="128" y="95"/>
                  </a:cubicBezTo>
                  <a:cubicBezTo>
                    <a:pt x="129" y="96"/>
                    <a:pt x="128" y="97"/>
                    <a:pt x="129" y="97"/>
                  </a:cubicBezTo>
                  <a:cubicBezTo>
                    <a:pt x="131" y="98"/>
                    <a:pt x="133" y="96"/>
                    <a:pt x="134" y="98"/>
                  </a:cubicBezTo>
                  <a:cubicBezTo>
                    <a:pt x="133" y="94"/>
                    <a:pt x="133" y="88"/>
                    <a:pt x="133" y="84"/>
                  </a:cubicBezTo>
                  <a:cubicBezTo>
                    <a:pt x="123" y="85"/>
                    <a:pt x="114" y="89"/>
                    <a:pt x="106" y="97"/>
                  </a:cubicBezTo>
                  <a:close/>
                  <a:moveTo>
                    <a:pt x="137" y="107"/>
                  </a:moveTo>
                  <a:cubicBezTo>
                    <a:pt x="136" y="106"/>
                    <a:pt x="134" y="107"/>
                    <a:pt x="133" y="107"/>
                  </a:cubicBezTo>
                  <a:cubicBezTo>
                    <a:pt x="134" y="109"/>
                    <a:pt x="133" y="111"/>
                    <a:pt x="134" y="112"/>
                  </a:cubicBezTo>
                  <a:cubicBezTo>
                    <a:pt x="132" y="116"/>
                    <a:pt x="129" y="116"/>
                    <a:pt x="126" y="117"/>
                  </a:cubicBezTo>
                  <a:cubicBezTo>
                    <a:pt x="125" y="118"/>
                    <a:pt x="125" y="121"/>
                    <a:pt x="123" y="120"/>
                  </a:cubicBezTo>
                  <a:cubicBezTo>
                    <a:pt x="123" y="122"/>
                    <a:pt x="121" y="123"/>
                    <a:pt x="121" y="125"/>
                  </a:cubicBezTo>
                  <a:cubicBezTo>
                    <a:pt x="120" y="127"/>
                    <a:pt x="121" y="130"/>
                    <a:pt x="120" y="132"/>
                  </a:cubicBezTo>
                  <a:cubicBezTo>
                    <a:pt x="117" y="134"/>
                    <a:pt x="118" y="129"/>
                    <a:pt x="116" y="128"/>
                  </a:cubicBezTo>
                  <a:cubicBezTo>
                    <a:pt x="115" y="129"/>
                    <a:pt x="115" y="129"/>
                    <a:pt x="115" y="129"/>
                  </a:cubicBezTo>
                  <a:cubicBezTo>
                    <a:pt x="114" y="129"/>
                    <a:pt x="114" y="129"/>
                    <a:pt x="113" y="128"/>
                  </a:cubicBezTo>
                  <a:cubicBezTo>
                    <a:pt x="113" y="128"/>
                    <a:pt x="112" y="128"/>
                    <a:pt x="111" y="128"/>
                  </a:cubicBezTo>
                  <a:cubicBezTo>
                    <a:pt x="110" y="130"/>
                    <a:pt x="109" y="131"/>
                    <a:pt x="109" y="133"/>
                  </a:cubicBezTo>
                  <a:cubicBezTo>
                    <a:pt x="109" y="134"/>
                    <a:pt x="107" y="133"/>
                    <a:pt x="107" y="135"/>
                  </a:cubicBezTo>
                  <a:cubicBezTo>
                    <a:pt x="110" y="135"/>
                    <a:pt x="112" y="134"/>
                    <a:pt x="114" y="134"/>
                  </a:cubicBezTo>
                  <a:cubicBezTo>
                    <a:pt x="115" y="134"/>
                    <a:pt x="117" y="133"/>
                    <a:pt x="118" y="133"/>
                  </a:cubicBezTo>
                  <a:cubicBezTo>
                    <a:pt x="119" y="133"/>
                    <a:pt x="119" y="134"/>
                    <a:pt x="119" y="134"/>
                  </a:cubicBezTo>
                  <a:cubicBezTo>
                    <a:pt x="119" y="134"/>
                    <a:pt x="119" y="134"/>
                    <a:pt x="119" y="134"/>
                  </a:cubicBezTo>
                  <a:cubicBezTo>
                    <a:pt x="120" y="134"/>
                    <a:pt x="121" y="133"/>
                    <a:pt x="120" y="131"/>
                  </a:cubicBezTo>
                  <a:cubicBezTo>
                    <a:pt x="121" y="130"/>
                    <a:pt x="122" y="130"/>
                    <a:pt x="123" y="130"/>
                  </a:cubicBezTo>
                  <a:cubicBezTo>
                    <a:pt x="124" y="130"/>
                    <a:pt x="123" y="131"/>
                    <a:pt x="123" y="132"/>
                  </a:cubicBezTo>
                  <a:cubicBezTo>
                    <a:pt x="126" y="133"/>
                    <a:pt x="123" y="135"/>
                    <a:pt x="122" y="136"/>
                  </a:cubicBezTo>
                  <a:cubicBezTo>
                    <a:pt x="122" y="137"/>
                    <a:pt x="122" y="140"/>
                    <a:pt x="120" y="140"/>
                  </a:cubicBezTo>
                  <a:cubicBezTo>
                    <a:pt x="119" y="140"/>
                    <a:pt x="119" y="139"/>
                    <a:pt x="119" y="139"/>
                  </a:cubicBezTo>
                  <a:cubicBezTo>
                    <a:pt x="119" y="139"/>
                    <a:pt x="119" y="139"/>
                    <a:pt x="119" y="139"/>
                  </a:cubicBezTo>
                  <a:cubicBezTo>
                    <a:pt x="119" y="140"/>
                    <a:pt x="120" y="141"/>
                    <a:pt x="121" y="142"/>
                  </a:cubicBezTo>
                  <a:cubicBezTo>
                    <a:pt x="122" y="140"/>
                    <a:pt x="122" y="138"/>
                    <a:pt x="125" y="137"/>
                  </a:cubicBezTo>
                  <a:cubicBezTo>
                    <a:pt x="126" y="136"/>
                    <a:pt x="124" y="134"/>
                    <a:pt x="126" y="133"/>
                  </a:cubicBezTo>
                  <a:cubicBezTo>
                    <a:pt x="130" y="133"/>
                    <a:pt x="133" y="131"/>
                    <a:pt x="136" y="134"/>
                  </a:cubicBezTo>
                  <a:cubicBezTo>
                    <a:pt x="136" y="135"/>
                    <a:pt x="135" y="135"/>
                    <a:pt x="136" y="136"/>
                  </a:cubicBezTo>
                  <a:cubicBezTo>
                    <a:pt x="136" y="138"/>
                    <a:pt x="135" y="139"/>
                    <a:pt x="134" y="141"/>
                  </a:cubicBezTo>
                  <a:cubicBezTo>
                    <a:pt x="134" y="142"/>
                    <a:pt x="134" y="143"/>
                    <a:pt x="133" y="143"/>
                  </a:cubicBezTo>
                  <a:cubicBezTo>
                    <a:pt x="132" y="147"/>
                    <a:pt x="128" y="145"/>
                    <a:pt x="125" y="147"/>
                  </a:cubicBezTo>
                  <a:cubicBezTo>
                    <a:pt x="129" y="150"/>
                    <a:pt x="134" y="151"/>
                    <a:pt x="139" y="150"/>
                  </a:cubicBezTo>
                  <a:cubicBezTo>
                    <a:pt x="142" y="150"/>
                    <a:pt x="141" y="147"/>
                    <a:pt x="142" y="145"/>
                  </a:cubicBezTo>
                  <a:cubicBezTo>
                    <a:pt x="143" y="141"/>
                    <a:pt x="147" y="144"/>
                    <a:pt x="150" y="143"/>
                  </a:cubicBezTo>
                  <a:cubicBezTo>
                    <a:pt x="151" y="141"/>
                    <a:pt x="152" y="139"/>
                    <a:pt x="152" y="137"/>
                  </a:cubicBezTo>
                  <a:cubicBezTo>
                    <a:pt x="150" y="136"/>
                    <a:pt x="150" y="134"/>
                    <a:pt x="150" y="132"/>
                  </a:cubicBezTo>
                  <a:cubicBezTo>
                    <a:pt x="149" y="130"/>
                    <a:pt x="149" y="128"/>
                    <a:pt x="147" y="128"/>
                  </a:cubicBezTo>
                  <a:cubicBezTo>
                    <a:pt x="147" y="127"/>
                    <a:pt x="147" y="126"/>
                    <a:pt x="147" y="126"/>
                  </a:cubicBezTo>
                  <a:cubicBezTo>
                    <a:pt x="147" y="125"/>
                    <a:pt x="149" y="124"/>
                    <a:pt x="149" y="123"/>
                  </a:cubicBezTo>
                  <a:cubicBezTo>
                    <a:pt x="148" y="122"/>
                    <a:pt x="148" y="120"/>
                    <a:pt x="148" y="119"/>
                  </a:cubicBezTo>
                  <a:cubicBezTo>
                    <a:pt x="146" y="120"/>
                    <a:pt x="145" y="116"/>
                    <a:pt x="143" y="116"/>
                  </a:cubicBezTo>
                  <a:cubicBezTo>
                    <a:pt x="143" y="114"/>
                    <a:pt x="141" y="114"/>
                    <a:pt x="140" y="114"/>
                  </a:cubicBezTo>
                  <a:cubicBezTo>
                    <a:pt x="137" y="115"/>
                    <a:pt x="137" y="111"/>
                    <a:pt x="134" y="110"/>
                  </a:cubicBezTo>
                  <a:cubicBezTo>
                    <a:pt x="134" y="110"/>
                    <a:pt x="133" y="109"/>
                    <a:pt x="134" y="108"/>
                  </a:cubicBezTo>
                  <a:cubicBezTo>
                    <a:pt x="135" y="107"/>
                    <a:pt x="137" y="108"/>
                    <a:pt x="138" y="108"/>
                  </a:cubicBezTo>
                  <a:lnTo>
                    <a:pt x="137" y="107"/>
                  </a:lnTo>
                  <a:close/>
                  <a:moveTo>
                    <a:pt x="82" y="123"/>
                  </a:moveTo>
                  <a:cubicBezTo>
                    <a:pt x="77" y="125"/>
                    <a:pt x="83" y="129"/>
                    <a:pt x="81" y="132"/>
                  </a:cubicBezTo>
                  <a:cubicBezTo>
                    <a:pt x="81" y="134"/>
                    <a:pt x="79" y="132"/>
                    <a:pt x="77" y="133"/>
                  </a:cubicBezTo>
                  <a:cubicBezTo>
                    <a:pt x="77" y="136"/>
                    <a:pt x="77" y="136"/>
                    <a:pt x="77" y="136"/>
                  </a:cubicBezTo>
                  <a:cubicBezTo>
                    <a:pt x="76" y="138"/>
                    <a:pt x="74" y="137"/>
                    <a:pt x="72" y="138"/>
                  </a:cubicBezTo>
                  <a:cubicBezTo>
                    <a:pt x="72" y="139"/>
                    <a:pt x="72" y="141"/>
                    <a:pt x="73" y="142"/>
                  </a:cubicBezTo>
                  <a:cubicBezTo>
                    <a:pt x="71" y="146"/>
                    <a:pt x="77" y="147"/>
                    <a:pt x="77" y="151"/>
                  </a:cubicBezTo>
                  <a:cubicBezTo>
                    <a:pt x="79" y="153"/>
                    <a:pt x="77" y="156"/>
                    <a:pt x="79" y="158"/>
                  </a:cubicBezTo>
                  <a:cubicBezTo>
                    <a:pt x="80" y="162"/>
                    <a:pt x="79" y="168"/>
                    <a:pt x="82" y="171"/>
                  </a:cubicBezTo>
                  <a:cubicBezTo>
                    <a:pt x="83" y="175"/>
                    <a:pt x="83" y="175"/>
                    <a:pt x="83" y="175"/>
                  </a:cubicBezTo>
                  <a:cubicBezTo>
                    <a:pt x="84" y="178"/>
                    <a:pt x="80" y="177"/>
                    <a:pt x="80" y="180"/>
                  </a:cubicBezTo>
                  <a:cubicBezTo>
                    <a:pt x="81" y="179"/>
                    <a:pt x="81" y="180"/>
                    <a:pt x="81" y="181"/>
                  </a:cubicBezTo>
                  <a:cubicBezTo>
                    <a:pt x="81" y="181"/>
                    <a:pt x="81" y="181"/>
                    <a:pt x="81" y="181"/>
                  </a:cubicBezTo>
                  <a:cubicBezTo>
                    <a:pt x="86" y="175"/>
                    <a:pt x="92" y="169"/>
                    <a:pt x="98" y="164"/>
                  </a:cubicBezTo>
                  <a:cubicBezTo>
                    <a:pt x="95" y="161"/>
                    <a:pt x="95" y="161"/>
                    <a:pt x="95" y="161"/>
                  </a:cubicBezTo>
                  <a:cubicBezTo>
                    <a:pt x="91" y="155"/>
                    <a:pt x="87" y="147"/>
                    <a:pt x="86" y="139"/>
                  </a:cubicBezTo>
                  <a:cubicBezTo>
                    <a:pt x="84" y="139"/>
                    <a:pt x="84" y="139"/>
                    <a:pt x="84" y="139"/>
                  </a:cubicBezTo>
                  <a:cubicBezTo>
                    <a:pt x="84" y="141"/>
                    <a:pt x="83" y="142"/>
                    <a:pt x="83" y="144"/>
                  </a:cubicBezTo>
                  <a:cubicBezTo>
                    <a:pt x="82" y="145"/>
                    <a:pt x="82" y="145"/>
                    <a:pt x="82" y="145"/>
                  </a:cubicBezTo>
                  <a:cubicBezTo>
                    <a:pt x="81" y="145"/>
                    <a:pt x="80" y="144"/>
                    <a:pt x="79" y="143"/>
                  </a:cubicBezTo>
                  <a:cubicBezTo>
                    <a:pt x="79" y="142"/>
                    <a:pt x="78" y="141"/>
                    <a:pt x="79" y="141"/>
                  </a:cubicBezTo>
                  <a:cubicBezTo>
                    <a:pt x="80" y="141"/>
                    <a:pt x="80" y="141"/>
                    <a:pt x="80" y="141"/>
                  </a:cubicBezTo>
                  <a:cubicBezTo>
                    <a:pt x="81" y="140"/>
                    <a:pt x="81" y="139"/>
                    <a:pt x="81" y="139"/>
                  </a:cubicBezTo>
                  <a:cubicBezTo>
                    <a:pt x="81" y="137"/>
                    <a:pt x="80" y="136"/>
                    <a:pt x="81" y="134"/>
                  </a:cubicBezTo>
                  <a:cubicBezTo>
                    <a:pt x="82" y="134"/>
                    <a:pt x="83" y="136"/>
                    <a:pt x="84" y="136"/>
                  </a:cubicBezTo>
                  <a:cubicBezTo>
                    <a:pt x="85" y="137"/>
                    <a:pt x="86" y="136"/>
                    <a:pt x="87" y="135"/>
                  </a:cubicBezTo>
                  <a:cubicBezTo>
                    <a:pt x="87" y="134"/>
                    <a:pt x="88" y="133"/>
                    <a:pt x="87" y="132"/>
                  </a:cubicBezTo>
                  <a:cubicBezTo>
                    <a:pt x="88" y="130"/>
                    <a:pt x="87" y="127"/>
                    <a:pt x="86" y="125"/>
                  </a:cubicBezTo>
                  <a:cubicBezTo>
                    <a:pt x="86" y="123"/>
                    <a:pt x="83" y="123"/>
                    <a:pt x="82" y="123"/>
                  </a:cubicBezTo>
                  <a:close/>
                  <a:moveTo>
                    <a:pt x="201" y="125"/>
                  </a:moveTo>
                  <a:cubicBezTo>
                    <a:pt x="201" y="126"/>
                    <a:pt x="200" y="125"/>
                    <a:pt x="199" y="125"/>
                  </a:cubicBezTo>
                  <a:cubicBezTo>
                    <a:pt x="200" y="125"/>
                    <a:pt x="201" y="125"/>
                    <a:pt x="201" y="125"/>
                  </a:cubicBezTo>
                  <a:close/>
                  <a:moveTo>
                    <a:pt x="197" y="132"/>
                  </a:moveTo>
                  <a:cubicBezTo>
                    <a:pt x="199" y="133"/>
                    <a:pt x="199" y="133"/>
                    <a:pt x="199" y="133"/>
                  </a:cubicBezTo>
                  <a:cubicBezTo>
                    <a:pt x="201" y="135"/>
                    <a:pt x="200" y="138"/>
                    <a:pt x="202" y="139"/>
                  </a:cubicBezTo>
                  <a:cubicBezTo>
                    <a:pt x="204" y="140"/>
                    <a:pt x="205" y="143"/>
                    <a:pt x="206" y="145"/>
                  </a:cubicBezTo>
                  <a:cubicBezTo>
                    <a:pt x="207" y="145"/>
                    <a:pt x="207" y="144"/>
                    <a:pt x="207" y="143"/>
                  </a:cubicBezTo>
                  <a:cubicBezTo>
                    <a:pt x="208" y="140"/>
                    <a:pt x="208" y="136"/>
                    <a:pt x="209" y="132"/>
                  </a:cubicBezTo>
                  <a:cubicBezTo>
                    <a:pt x="205" y="133"/>
                    <a:pt x="201" y="133"/>
                    <a:pt x="197" y="132"/>
                  </a:cubicBezTo>
                  <a:close/>
                  <a:moveTo>
                    <a:pt x="241" y="132"/>
                  </a:moveTo>
                  <a:cubicBezTo>
                    <a:pt x="240" y="132"/>
                    <a:pt x="240" y="132"/>
                    <a:pt x="240" y="132"/>
                  </a:cubicBezTo>
                  <a:cubicBezTo>
                    <a:pt x="240" y="133"/>
                    <a:pt x="240" y="133"/>
                    <a:pt x="240" y="133"/>
                  </a:cubicBezTo>
                  <a:cubicBezTo>
                    <a:pt x="239" y="155"/>
                    <a:pt x="232" y="173"/>
                    <a:pt x="220" y="190"/>
                  </a:cubicBezTo>
                  <a:cubicBezTo>
                    <a:pt x="218" y="193"/>
                    <a:pt x="216" y="196"/>
                    <a:pt x="213" y="198"/>
                  </a:cubicBezTo>
                  <a:cubicBezTo>
                    <a:pt x="218" y="202"/>
                    <a:pt x="223" y="208"/>
                    <a:pt x="227" y="212"/>
                  </a:cubicBezTo>
                  <a:cubicBezTo>
                    <a:pt x="227" y="211"/>
                    <a:pt x="227" y="211"/>
                    <a:pt x="227" y="211"/>
                  </a:cubicBezTo>
                  <a:cubicBezTo>
                    <a:pt x="247" y="189"/>
                    <a:pt x="258" y="163"/>
                    <a:pt x="259" y="133"/>
                  </a:cubicBezTo>
                  <a:cubicBezTo>
                    <a:pt x="260" y="132"/>
                    <a:pt x="260" y="132"/>
                    <a:pt x="260" y="132"/>
                  </a:cubicBezTo>
                  <a:cubicBezTo>
                    <a:pt x="259" y="132"/>
                    <a:pt x="259" y="132"/>
                    <a:pt x="259" y="132"/>
                  </a:cubicBezTo>
                  <a:lnTo>
                    <a:pt x="241" y="132"/>
                  </a:lnTo>
                  <a:close/>
                  <a:moveTo>
                    <a:pt x="215" y="132"/>
                  </a:moveTo>
                  <a:cubicBezTo>
                    <a:pt x="216" y="136"/>
                    <a:pt x="215" y="140"/>
                    <a:pt x="214" y="143"/>
                  </a:cubicBezTo>
                  <a:cubicBezTo>
                    <a:pt x="217" y="146"/>
                    <a:pt x="217" y="146"/>
                    <a:pt x="217" y="146"/>
                  </a:cubicBezTo>
                  <a:cubicBezTo>
                    <a:pt x="217" y="147"/>
                    <a:pt x="217" y="148"/>
                    <a:pt x="216" y="149"/>
                  </a:cubicBezTo>
                  <a:cubicBezTo>
                    <a:pt x="215" y="149"/>
                    <a:pt x="214" y="149"/>
                    <a:pt x="213" y="148"/>
                  </a:cubicBezTo>
                  <a:cubicBezTo>
                    <a:pt x="210" y="157"/>
                    <a:pt x="207" y="165"/>
                    <a:pt x="202" y="173"/>
                  </a:cubicBezTo>
                  <a:cubicBezTo>
                    <a:pt x="200" y="176"/>
                    <a:pt x="198" y="179"/>
                    <a:pt x="195" y="181"/>
                  </a:cubicBezTo>
                  <a:cubicBezTo>
                    <a:pt x="201" y="186"/>
                    <a:pt x="201" y="186"/>
                    <a:pt x="201" y="186"/>
                  </a:cubicBezTo>
                  <a:cubicBezTo>
                    <a:pt x="201" y="185"/>
                    <a:pt x="201" y="185"/>
                    <a:pt x="201" y="184"/>
                  </a:cubicBezTo>
                  <a:cubicBezTo>
                    <a:pt x="201" y="184"/>
                    <a:pt x="201" y="183"/>
                    <a:pt x="202" y="183"/>
                  </a:cubicBezTo>
                  <a:cubicBezTo>
                    <a:pt x="205" y="183"/>
                    <a:pt x="205" y="186"/>
                    <a:pt x="207" y="187"/>
                  </a:cubicBezTo>
                  <a:cubicBezTo>
                    <a:pt x="207" y="190"/>
                    <a:pt x="209" y="192"/>
                    <a:pt x="208" y="194"/>
                  </a:cubicBezTo>
                  <a:cubicBezTo>
                    <a:pt x="224" y="177"/>
                    <a:pt x="232" y="156"/>
                    <a:pt x="234" y="133"/>
                  </a:cubicBezTo>
                  <a:cubicBezTo>
                    <a:pt x="234" y="132"/>
                    <a:pt x="234" y="132"/>
                    <a:pt x="234" y="132"/>
                  </a:cubicBezTo>
                  <a:cubicBezTo>
                    <a:pt x="229" y="133"/>
                    <a:pt x="223" y="132"/>
                    <a:pt x="217" y="132"/>
                  </a:cubicBezTo>
                  <a:lnTo>
                    <a:pt x="215" y="132"/>
                  </a:lnTo>
                  <a:close/>
                  <a:moveTo>
                    <a:pt x="66" y="132"/>
                  </a:moveTo>
                  <a:cubicBezTo>
                    <a:pt x="67" y="134"/>
                    <a:pt x="67" y="134"/>
                    <a:pt x="67" y="134"/>
                  </a:cubicBezTo>
                  <a:cubicBezTo>
                    <a:pt x="67" y="138"/>
                    <a:pt x="69" y="142"/>
                    <a:pt x="68" y="146"/>
                  </a:cubicBezTo>
                  <a:cubicBezTo>
                    <a:pt x="69" y="145"/>
                    <a:pt x="69" y="143"/>
                    <a:pt x="71" y="143"/>
                  </a:cubicBezTo>
                  <a:cubicBezTo>
                    <a:pt x="71" y="141"/>
                    <a:pt x="69" y="141"/>
                    <a:pt x="69" y="140"/>
                  </a:cubicBezTo>
                  <a:cubicBezTo>
                    <a:pt x="71" y="138"/>
                    <a:pt x="69" y="134"/>
                    <a:pt x="73" y="133"/>
                  </a:cubicBezTo>
                  <a:cubicBezTo>
                    <a:pt x="70" y="133"/>
                    <a:pt x="68" y="134"/>
                    <a:pt x="66" y="132"/>
                  </a:cubicBezTo>
                  <a:close/>
                  <a:moveTo>
                    <a:pt x="36" y="132"/>
                  </a:moveTo>
                  <a:cubicBezTo>
                    <a:pt x="34" y="133"/>
                    <a:pt x="34" y="133"/>
                    <a:pt x="34" y="133"/>
                  </a:cubicBezTo>
                  <a:cubicBezTo>
                    <a:pt x="16" y="133"/>
                    <a:pt x="16" y="133"/>
                    <a:pt x="16" y="133"/>
                  </a:cubicBezTo>
                  <a:cubicBezTo>
                    <a:pt x="17" y="153"/>
                    <a:pt x="23" y="172"/>
                    <a:pt x="32" y="189"/>
                  </a:cubicBezTo>
                  <a:cubicBezTo>
                    <a:pt x="36" y="197"/>
                    <a:pt x="43" y="205"/>
                    <a:pt x="49" y="213"/>
                  </a:cubicBezTo>
                  <a:cubicBezTo>
                    <a:pt x="61" y="200"/>
                    <a:pt x="61" y="200"/>
                    <a:pt x="61" y="200"/>
                  </a:cubicBezTo>
                  <a:cubicBezTo>
                    <a:pt x="63" y="199"/>
                    <a:pt x="63" y="199"/>
                    <a:pt x="63" y="199"/>
                  </a:cubicBezTo>
                  <a:cubicBezTo>
                    <a:pt x="61" y="198"/>
                    <a:pt x="59" y="195"/>
                    <a:pt x="57" y="193"/>
                  </a:cubicBezTo>
                  <a:cubicBezTo>
                    <a:pt x="55" y="192"/>
                    <a:pt x="53" y="191"/>
                    <a:pt x="52" y="189"/>
                  </a:cubicBezTo>
                  <a:cubicBezTo>
                    <a:pt x="51" y="188"/>
                    <a:pt x="52" y="187"/>
                    <a:pt x="51" y="186"/>
                  </a:cubicBezTo>
                  <a:cubicBezTo>
                    <a:pt x="50" y="187"/>
                    <a:pt x="50" y="187"/>
                    <a:pt x="50" y="187"/>
                  </a:cubicBezTo>
                  <a:cubicBezTo>
                    <a:pt x="48" y="188"/>
                    <a:pt x="47" y="186"/>
                    <a:pt x="46" y="185"/>
                  </a:cubicBezTo>
                  <a:cubicBezTo>
                    <a:pt x="44" y="184"/>
                    <a:pt x="45" y="180"/>
                    <a:pt x="42" y="181"/>
                  </a:cubicBezTo>
                  <a:cubicBezTo>
                    <a:pt x="41" y="181"/>
                    <a:pt x="41" y="180"/>
                    <a:pt x="40" y="179"/>
                  </a:cubicBezTo>
                  <a:cubicBezTo>
                    <a:pt x="37" y="179"/>
                    <a:pt x="37" y="177"/>
                    <a:pt x="35" y="175"/>
                  </a:cubicBezTo>
                  <a:cubicBezTo>
                    <a:pt x="35" y="176"/>
                    <a:pt x="35" y="177"/>
                    <a:pt x="35" y="177"/>
                  </a:cubicBezTo>
                  <a:cubicBezTo>
                    <a:pt x="32" y="178"/>
                    <a:pt x="31" y="174"/>
                    <a:pt x="29" y="173"/>
                  </a:cubicBezTo>
                  <a:cubicBezTo>
                    <a:pt x="29" y="173"/>
                    <a:pt x="29" y="174"/>
                    <a:pt x="28" y="174"/>
                  </a:cubicBezTo>
                  <a:cubicBezTo>
                    <a:pt x="27" y="172"/>
                    <a:pt x="26" y="171"/>
                    <a:pt x="25" y="168"/>
                  </a:cubicBezTo>
                  <a:cubicBezTo>
                    <a:pt x="23" y="166"/>
                    <a:pt x="24" y="162"/>
                    <a:pt x="25" y="159"/>
                  </a:cubicBezTo>
                  <a:cubicBezTo>
                    <a:pt x="25" y="159"/>
                    <a:pt x="26" y="158"/>
                    <a:pt x="26" y="157"/>
                  </a:cubicBezTo>
                  <a:cubicBezTo>
                    <a:pt x="27" y="156"/>
                    <a:pt x="28" y="156"/>
                    <a:pt x="29" y="156"/>
                  </a:cubicBezTo>
                  <a:cubicBezTo>
                    <a:pt x="30" y="156"/>
                    <a:pt x="30" y="156"/>
                    <a:pt x="31" y="157"/>
                  </a:cubicBezTo>
                  <a:cubicBezTo>
                    <a:pt x="31" y="156"/>
                    <a:pt x="33" y="157"/>
                    <a:pt x="33" y="155"/>
                  </a:cubicBezTo>
                  <a:cubicBezTo>
                    <a:pt x="34" y="154"/>
                    <a:pt x="35" y="154"/>
                    <a:pt x="37" y="154"/>
                  </a:cubicBezTo>
                  <a:cubicBezTo>
                    <a:pt x="38" y="155"/>
                    <a:pt x="38" y="156"/>
                    <a:pt x="40" y="158"/>
                  </a:cubicBezTo>
                  <a:cubicBezTo>
                    <a:pt x="39" y="156"/>
                    <a:pt x="39" y="156"/>
                    <a:pt x="39" y="156"/>
                  </a:cubicBezTo>
                  <a:cubicBezTo>
                    <a:pt x="37" y="150"/>
                    <a:pt x="36" y="144"/>
                    <a:pt x="36" y="137"/>
                  </a:cubicBezTo>
                  <a:cubicBezTo>
                    <a:pt x="36" y="136"/>
                    <a:pt x="35" y="136"/>
                    <a:pt x="35" y="136"/>
                  </a:cubicBezTo>
                  <a:cubicBezTo>
                    <a:pt x="35" y="136"/>
                    <a:pt x="35" y="136"/>
                    <a:pt x="35" y="136"/>
                  </a:cubicBezTo>
                  <a:cubicBezTo>
                    <a:pt x="35" y="135"/>
                    <a:pt x="35" y="133"/>
                    <a:pt x="36" y="132"/>
                  </a:cubicBezTo>
                  <a:close/>
                  <a:moveTo>
                    <a:pt x="61" y="132"/>
                  </a:moveTo>
                  <a:cubicBezTo>
                    <a:pt x="59" y="133"/>
                    <a:pt x="59" y="133"/>
                    <a:pt x="59" y="133"/>
                  </a:cubicBezTo>
                  <a:cubicBezTo>
                    <a:pt x="53" y="133"/>
                    <a:pt x="47" y="133"/>
                    <a:pt x="41" y="133"/>
                  </a:cubicBezTo>
                  <a:cubicBezTo>
                    <a:pt x="42" y="134"/>
                    <a:pt x="42" y="134"/>
                    <a:pt x="42" y="134"/>
                  </a:cubicBezTo>
                  <a:cubicBezTo>
                    <a:pt x="44" y="145"/>
                    <a:pt x="44" y="145"/>
                    <a:pt x="44" y="145"/>
                  </a:cubicBezTo>
                  <a:cubicBezTo>
                    <a:pt x="44" y="150"/>
                    <a:pt x="46" y="154"/>
                    <a:pt x="46" y="159"/>
                  </a:cubicBezTo>
                  <a:cubicBezTo>
                    <a:pt x="47" y="158"/>
                    <a:pt x="46" y="156"/>
                    <a:pt x="48" y="156"/>
                  </a:cubicBezTo>
                  <a:cubicBezTo>
                    <a:pt x="47" y="154"/>
                    <a:pt x="49" y="153"/>
                    <a:pt x="48" y="152"/>
                  </a:cubicBezTo>
                  <a:cubicBezTo>
                    <a:pt x="49" y="149"/>
                    <a:pt x="49" y="146"/>
                    <a:pt x="52" y="143"/>
                  </a:cubicBezTo>
                  <a:cubicBezTo>
                    <a:pt x="55" y="143"/>
                    <a:pt x="55" y="139"/>
                    <a:pt x="59" y="139"/>
                  </a:cubicBezTo>
                  <a:cubicBezTo>
                    <a:pt x="60" y="139"/>
                    <a:pt x="61" y="141"/>
                    <a:pt x="62" y="142"/>
                  </a:cubicBezTo>
                  <a:cubicBezTo>
                    <a:pt x="60" y="139"/>
                    <a:pt x="60" y="135"/>
                    <a:pt x="61" y="132"/>
                  </a:cubicBezTo>
                  <a:close/>
                  <a:moveTo>
                    <a:pt x="93" y="140"/>
                  </a:moveTo>
                  <a:cubicBezTo>
                    <a:pt x="95" y="144"/>
                    <a:pt x="96" y="147"/>
                    <a:pt x="98" y="151"/>
                  </a:cubicBezTo>
                  <a:cubicBezTo>
                    <a:pt x="99" y="154"/>
                    <a:pt x="102" y="156"/>
                    <a:pt x="103" y="159"/>
                  </a:cubicBezTo>
                  <a:cubicBezTo>
                    <a:pt x="104" y="156"/>
                    <a:pt x="106" y="155"/>
                    <a:pt x="108" y="153"/>
                  </a:cubicBezTo>
                  <a:cubicBezTo>
                    <a:pt x="108" y="152"/>
                    <a:pt x="108" y="151"/>
                    <a:pt x="108" y="150"/>
                  </a:cubicBezTo>
                  <a:cubicBezTo>
                    <a:pt x="107" y="149"/>
                    <a:pt x="108" y="147"/>
                    <a:pt x="107" y="146"/>
                  </a:cubicBezTo>
                  <a:cubicBezTo>
                    <a:pt x="105" y="146"/>
                    <a:pt x="107" y="148"/>
                    <a:pt x="106" y="149"/>
                  </a:cubicBezTo>
                  <a:cubicBezTo>
                    <a:pt x="106" y="149"/>
                    <a:pt x="105" y="149"/>
                    <a:pt x="105" y="148"/>
                  </a:cubicBezTo>
                  <a:cubicBezTo>
                    <a:pt x="103" y="148"/>
                    <a:pt x="102" y="147"/>
                    <a:pt x="102" y="145"/>
                  </a:cubicBezTo>
                  <a:cubicBezTo>
                    <a:pt x="103" y="144"/>
                    <a:pt x="101" y="144"/>
                    <a:pt x="101" y="143"/>
                  </a:cubicBezTo>
                  <a:cubicBezTo>
                    <a:pt x="101" y="143"/>
                    <a:pt x="100" y="143"/>
                    <a:pt x="100" y="144"/>
                  </a:cubicBezTo>
                  <a:cubicBezTo>
                    <a:pt x="100" y="144"/>
                    <a:pt x="99" y="144"/>
                    <a:pt x="99" y="144"/>
                  </a:cubicBezTo>
                  <a:cubicBezTo>
                    <a:pt x="99" y="140"/>
                    <a:pt x="95" y="142"/>
                    <a:pt x="93" y="140"/>
                  </a:cubicBezTo>
                  <a:close/>
                  <a:moveTo>
                    <a:pt x="113" y="145"/>
                  </a:moveTo>
                  <a:cubicBezTo>
                    <a:pt x="113" y="147"/>
                    <a:pt x="112" y="148"/>
                    <a:pt x="111" y="149"/>
                  </a:cubicBezTo>
                  <a:cubicBezTo>
                    <a:pt x="111" y="150"/>
                    <a:pt x="111" y="150"/>
                    <a:pt x="111" y="150"/>
                  </a:cubicBezTo>
                  <a:cubicBezTo>
                    <a:pt x="113" y="148"/>
                    <a:pt x="114" y="147"/>
                    <a:pt x="116" y="146"/>
                  </a:cubicBezTo>
                  <a:lnTo>
                    <a:pt x="113" y="145"/>
                  </a:lnTo>
                  <a:close/>
                  <a:moveTo>
                    <a:pt x="164" y="151"/>
                  </a:moveTo>
                  <a:cubicBezTo>
                    <a:pt x="164" y="151"/>
                    <a:pt x="164" y="153"/>
                    <a:pt x="165" y="154"/>
                  </a:cubicBezTo>
                  <a:cubicBezTo>
                    <a:pt x="167" y="153"/>
                    <a:pt x="166" y="157"/>
                    <a:pt x="169" y="156"/>
                  </a:cubicBezTo>
                  <a:cubicBezTo>
                    <a:pt x="170" y="156"/>
                    <a:pt x="169" y="155"/>
                    <a:pt x="169" y="154"/>
                  </a:cubicBezTo>
                  <a:cubicBezTo>
                    <a:pt x="169" y="152"/>
                    <a:pt x="167" y="152"/>
                    <a:pt x="166" y="151"/>
                  </a:cubicBezTo>
                  <a:cubicBezTo>
                    <a:pt x="165" y="150"/>
                    <a:pt x="166" y="150"/>
                    <a:pt x="166" y="150"/>
                  </a:cubicBezTo>
                  <a:cubicBezTo>
                    <a:pt x="165" y="149"/>
                    <a:pt x="164" y="150"/>
                    <a:pt x="164" y="151"/>
                  </a:cubicBezTo>
                  <a:close/>
                  <a:moveTo>
                    <a:pt x="200" y="151"/>
                  </a:moveTo>
                  <a:cubicBezTo>
                    <a:pt x="198" y="151"/>
                    <a:pt x="196" y="152"/>
                    <a:pt x="194" y="150"/>
                  </a:cubicBezTo>
                  <a:cubicBezTo>
                    <a:pt x="194" y="150"/>
                    <a:pt x="193" y="151"/>
                    <a:pt x="193" y="151"/>
                  </a:cubicBezTo>
                  <a:cubicBezTo>
                    <a:pt x="193" y="152"/>
                    <a:pt x="192" y="153"/>
                    <a:pt x="191" y="153"/>
                  </a:cubicBezTo>
                  <a:cubicBezTo>
                    <a:pt x="190" y="152"/>
                    <a:pt x="190" y="151"/>
                    <a:pt x="189" y="150"/>
                  </a:cubicBezTo>
                  <a:cubicBezTo>
                    <a:pt x="189" y="151"/>
                    <a:pt x="189" y="152"/>
                    <a:pt x="189" y="152"/>
                  </a:cubicBezTo>
                  <a:cubicBezTo>
                    <a:pt x="187" y="154"/>
                    <a:pt x="187" y="155"/>
                    <a:pt x="186" y="156"/>
                  </a:cubicBezTo>
                  <a:cubicBezTo>
                    <a:pt x="185" y="158"/>
                    <a:pt x="183" y="157"/>
                    <a:pt x="181" y="159"/>
                  </a:cubicBezTo>
                  <a:cubicBezTo>
                    <a:pt x="181" y="162"/>
                    <a:pt x="178" y="161"/>
                    <a:pt x="176" y="162"/>
                  </a:cubicBezTo>
                  <a:cubicBezTo>
                    <a:pt x="175" y="162"/>
                    <a:pt x="176" y="162"/>
                    <a:pt x="176" y="163"/>
                  </a:cubicBezTo>
                  <a:cubicBezTo>
                    <a:pt x="177" y="163"/>
                    <a:pt x="178" y="163"/>
                    <a:pt x="179" y="162"/>
                  </a:cubicBezTo>
                  <a:cubicBezTo>
                    <a:pt x="182" y="163"/>
                    <a:pt x="181" y="159"/>
                    <a:pt x="183" y="158"/>
                  </a:cubicBezTo>
                  <a:cubicBezTo>
                    <a:pt x="184" y="158"/>
                    <a:pt x="185" y="157"/>
                    <a:pt x="187" y="158"/>
                  </a:cubicBezTo>
                  <a:cubicBezTo>
                    <a:pt x="188" y="160"/>
                    <a:pt x="188" y="162"/>
                    <a:pt x="188" y="164"/>
                  </a:cubicBezTo>
                  <a:cubicBezTo>
                    <a:pt x="187" y="166"/>
                    <a:pt x="187" y="168"/>
                    <a:pt x="186" y="170"/>
                  </a:cubicBezTo>
                  <a:cubicBezTo>
                    <a:pt x="186" y="172"/>
                    <a:pt x="184" y="173"/>
                    <a:pt x="184" y="175"/>
                  </a:cubicBezTo>
                  <a:cubicBezTo>
                    <a:pt x="183" y="176"/>
                    <a:pt x="182" y="176"/>
                    <a:pt x="181" y="176"/>
                  </a:cubicBezTo>
                  <a:cubicBezTo>
                    <a:pt x="176" y="174"/>
                    <a:pt x="170" y="173"/>
                    <a:pt x="165" y="173"/>
                  </a:cubicBezTo>
                  <a:cubicBezTo>
                    <a:pt x="164" y="173"/>
                    <a:pt x="164" y="173"/>
                    <a:pt x="164" y="174"/>
                  </a:cubicBezTo>
                  <a:cubicBezTo>
                    <a:pt x="166" y="175"/>
                    <a:pt x="169" y="175"/>
                    <a:pt x="172" y="176"/>
                  </a:cubicBezTo>
                  <a:cubicBezTo>
                    <a:pt x="174" y="177"/>
                    <a:pt x="175" y="180"/>
                    <a:pt x="178" y="179"/>
                  </a:cubicBezTo>
                  <a:cubicBezTo>
                    <a:pt x="180" y="177"/>
                    <a:pt x="184" y="179"/>
                    <a:pt x="186" y="177"/>
                  </a:cubicBezTo>
                  <a:cubicBezTo>
                    <a:pt x="185" y="175"/>
                    <a:pt x="187" y="173"/>
                    <a:pt x="188" y="171"/>
                  </a:cubicBezTo>
                  <a:cubicBezTo>
                    <a:pt x="189" y="171"/>
                    <a:pt x="189" y="171"/>
                    <a:pt x="189" y="171"/>
                  </a:cubicBezTo>
                  <a:cubicBezTo>
                    <a:pt x="190" y="172"/>
                    <a:pt x="190" y="174"/>
                    <a:pt x="191" y="175"/>
                  </a:cubicBezTo>
                  <a:cubicBezTo>
                    <a:pt x="193" y="174"/>
                    <a:pt x="194" y="171"/>
                    <a:pt x="196" y="169"/>
                  </a:cubicBezTo>
                  <a:cubicBezTo>
                    <a:pt x="200" y="163"/>
                    <a:pt x="204" y="157"/>
                    <a:pt x="205" y="150"/>
                  </a:cubicBezTo>
                  <a:cubicBezTo>
                    <a:pt x="203" y="150"/>
                    <a:pt x="202" y="150"/>
                    <a:pt x="200" y="151"/>
                  </a:cubicBezTo>
                  <a:close/>
                  <a:moveTo>
                    <a:pt x="120" y="151"/>
                  </a:moveTo>
                  <a:cubicBezTo>
                    <a:pt x="117" y="155"/>
                    <a:pt x="112" y="159"/>
                    <a:pt x="108" y="163"/>
                  </a:cubicBezTo>
                  <a:cubicBezTo>
                    <a:pt x="115" y="169"/>
                    <a:pt x="122" y="172"/>
                    <a:pt x="131" y="174"/>
                  </a:cubicBezTo>
                  <a:cubicBezTo>
                    <a:pt x="131" y="172"/>
                    <a:pt x="130" y="170"/>
                    <a:pt x="131" y="169"/>
                  </a:cubicBezTo>
                  <a:cubicBezTo>
                    <a:pt x="132" y="167"/>
                    <a:pt x="134" y="167"/>
                    <a:pt x="135" y="168"/>
                  </a:cubicBezTo>
                  <a:cubicBezTo>
                    <a:pt x="136" y="167"/>
                    <a:pt x="136" y="166"/>
                    <a:pt x="136" y="166"/>
                  </a:cubicBezTo>
                  <a:cubicBezTo>
                    <a:pt x="134" y="165"/>
                    <a:pt x="135" y="163"/>
                    <a:pt x="134" y="162"/>
                  </a:cubicBezTo>
                  <a:cubicBezTo>
                    <a:pt x="134" y="162"/>
                    <a:pt x="135" y="162"/>
                    <a:pt x="135" y="161"/>
                  </a:cubicBezTo>
                  <a:cubicBezTo>
                    <a:pt x="134" y="160"/>
                    <a:pt x="136" y="159"/>
                    <a:pt x="135" y="158"/>
                  </a:cubicBezTo>
                  <a:cubicBezTo>
                    <a:pt x="135" y="157"/>
                    <a:pt x="135" y="157"/>
                    <a:pt x="136" y="157"/>
                  </a:cubicBezTo>
                  <a:cubicBezTo>
                    <a:pt x="132" y="159"/>
                    <a:pt x="128" y="156"/>
                    <a:pt x="124" y="155"/>
                  </a:cubicBezTo>
                  <a:cubicBezTo>
                    <a:pt x="122" y="154"/>
                    <a:pt x="120" y="153"/>
                    <a:pt x="120" y="151"/>
                  </a:cubicBezTo>
                  <a:close/>
                  <a:moveTo>
                    <a:pt x="157" y="162"/>
                  </a:moveTo>
                  <a:cubicBezTo>
                    <a:pt x="156" y="162"/>
                    <a:pt x="156" y="163"/>
                    <a:pt x="157" y="164"/>
                  </a:cubicBezTo>
                  <a:cubicBezTo>
                    <a:pt x="158" y="162"/>
                    <a:pt x="161" y="162"/>
                    <a:pt x="162" y="160"/>
                  </a:cubicBezTo>
                  <a:cubicBezTo>
                    <a:pt x="159" y="159"/>
                    <a:pt x="158" y="161"/>
                    <a:pt x="157" y="162"/>
                  </a:cubicBezTo>
                  <a:close/>
                  <a:moveTo>
                    <a:pt x="164" y="167"/>
                  </a:moveTo>
                  <a:cubicBezTo>
                    <a:pt x="162" y="167"/>
                    <a:pt x="161" y="168"/>
                    <a:pt x="159" y="169"/>
                  </a:cubicBezTo>
                  <a:cubicBezTo>
                    <a:pt x="158" y="170"/>
                    <a:pt x="157" y="167"/>
                    <a:pt x="155" y="168"/>
                  </a:cubicBezTo>
                  <a:cubicBezTo>
                    <a:pt x="155" y="168"/>
                    <a:pt x="156" y="169"/>
                    <a:pt x="156" y="169"/>
                  </a:cubicBezTo>
                  <a:cubicBezTo>
                    <a:pt x="156" y="169"/>
                    <a:pt x="156" y="170"/>
                    <a:pt x="156" y="171"/>
                  </a:cubicBezTo>
                  <a:cubicBezTo>
                    <a:pt x="154" y="173"/>
                    <a:pt x="153" y="170"/>
                    <a:pt x="151" y="170"/>
                  </a:cubicBezTo>
                  <a:cubicBezTo>
                    <a:pt x="151" y="171"/>
                    <a:pt x="151" y="171"/>
                    <a:pt x="151" y="171"/>
                  </a:cubicBezTo>
                  <a:cubicBezTo>
                    <a:pt x="151" y="171"/>
                    <a:pt x="151" y="172"/>
                    <a:pt x="150" y="171"/>
                  </a:cubicBezTo>
                  <a:cubicBezTo>
                    <a:pt x="149" y="169"/>
                    <a:pt x="146" y="170"/>
                    <a:pt x="145" y="168"/>
                  </a:cubicBezTo>
                  <a:cubicBezTo>
                    <a:pt x="144" y="168"/>
                    <a:pt x="143" y="168"/>
                    <a:pt x="143" y="169"/>
                  </a:cubicBezTo>
                  <a:cubicBezTo>
                    <a:pt x="142" y="170"/>
                    <a:pt x="140" y="169"/>
                    <a:pt x="141" y="170"/>
                  </a:cubicBezTo>
                  <a:cubicBezTo>
                    <a:pt x="139" y="171"/>
                    <a:pt x="139" y="173"/>
                    <a:pt x="138" y="174"/>
                  </a:cubicBezTo>
                  <a:cubicBezTo>
                    <a:pt x="136" y="173"/>
                    <a:pt x="135" y="176"/>
                    <a:pt x="133" y="176"/>
                  </a:cubicBezTo>
                  <a:cubicBezTo>
                    <a:pt x="133" y="176"/>
                    <a:pt x="133" y="177"/>
                    <a:pt x="133" y="177"/>
                  </a:cubicBezTo>
                  <a:cubicBezTo>
                    <a:pt x="135" y="177"/>
                    <a:pt x="136" y="177"/>
                    <a:pt x="137" y="177"/>
                  </a:cubicBezTo>
                  <a:cubicBezTo>
                    <a:pt x="139" y="174"/>
                    <a:pt x="142" y="177"/>
                    <a:pt x="145" y="175"/>
                  </a:cubicBezTo>
                  <a:cubicBezTo>
                    <a:pt x="147" y="176"/>
                    <a:pt x="145" y="178"/>
                    <a:pt x="147" y="178"/>
                  </a:cubicBezTo>
                  <a:cubicBezTo>
                    <a:pt x="149" y="177"/>
                    <a:pt x="151" y="180"/>
                    <a:pt x="153" y="179"/>
                  </a:cubicBezTo>
                  <a:cubicBezTo>
                    <a:pt x="153" y="176"/>
                    <a:pt x="157" y="176"/>
                    <a:pt x="159" y="175"/>
                  </a:cubicBezTo>
                  <a:cubicBezTo>
                    <a:pt x="161" y="173"/>
                    <a:pt x="165" y="171"/>
                    <a:pt x="164" y="167"/>
                  </a:cubicBezTo>
                  <a:close/>
                  <a:moveTo>
                    <a:pt x="102" y="168"/>
                  </a:moveTo>
                  <a:cubicBezTo>
                    <a:pt x="98" y="173"/>
                    <a:pt x="94" y="178"/>
                    <a:pt x="90" y="181"/>
                  </a:cubicBezTo>
                  <a:cubicBezTo>
                    <a:pt x="92" y="182"/>
                    <a:pt x="93" y="184"/>
                    <a:pt x="94" y="185"/>
                  </a:cubicBezTo>
                  <a:cubicBezTo>
                    <a:pt x="104" y="193"/>
                    <a:pt x="116" y="197"/>
                    <a:pt x="127" y="199"/>
                  </a:cubicBezTo>
                  <a:cubicBezTo>
                    <a:pt x="124" y="198"/>
                    <a:pt x="124" y="198"/>
                    <a:pt x="124" y="198"/>
                  </a:cubicBezTo>
                  <a:cubicBezTo>
                    <a:pt x="122" y="195"/>
                    <a:pt x="118" y="192"/>
                    <a:pt x="118" y="189"/>
                  </a:cubicBezTo>
                  <a:cubicBezTo>
                    <a:pt x="120" y="188"/>
                    <a:pt x="120" y="185"/>
                    <a:pt x="121" y="183"/>
                  </a:cubicBezTo>
                  <a:cubicBezTo>
                    <a:pt x="123" y="181"/>
                    <a:pt x="125" y="180"/>
                    <a:pt x="128" y="180"/>
                  </a:cubicBezTo>
                  <a:cubicBezTo>
                    <a:pt x="121" y="182"/>
                    <a:pt x="116" y="178"/>
                    <a:pt x="110" y="175"/>
                  </a:cubicBezTo>
                  <a:cubicBezTo>
                    <a:pt x="107" y="173"/>
                    <a:pt x="104" y="171"/>
                    <a:pt x="102" y="168"/>
                  </a:cubicBezTo>
                  <a:close/>
                  <a:moveTo>
                    <a:pt x="191" y="186"/>
                  </a:moveTo>
                  <a:cubicBezTo>
                    <a:pt x="190" y="185"/>
                    <a:pt x="190" y="185"/>
                    <a:pt x="190" y="185"/>
                  </a:cubicBezTo>
                  <a:cubicBezTo>
                    <a:pt x="190" y="187"/>
                    <a:pt x="189" y="187"/>
                    <a:pt x="188" y="189"/>
                  </a:cubicBezTo>
                  <a:cubicBezTo>
                    <a:pt x="188" y="190"/>
                    <a:pt x="187" y="191"/>
                    <a:pt x="189" y="192"/>
                  </a:cubicBezTo>
                  <a:cubicBezTo>
                    <a:pt x="191" y="193"/>
                    <a:pt x="194" y="194"/>
                    <a:pt x="195" y="197"/>
                  </a:cubicBezTo>
                  <a:cubicBezTo>
                    <a:pt x="194" y="200"/>
                    <a:pt x="189" y="203"/>
                    <a:pt x="192" y="206"/>
                  </a:cubicBezTo>
                  <a:cubicBezTo>
                    <a:pt x="193" y="207"/>
                    <a:pt x="190" y="208"/>
                    <a:pt x="191" y="209"/>
                  </a:cubicBezTo>
                  <a:cubicBezTo>
                    <a:pt x="192" y="208"/>
                    <a:pt x="192" y="208"/>
                    <a:pt x="192" y="208"/>
                  </a:cubicBezTo>
                  <a:cubicBezTo>
                    <a:pt x="196" y="205"/>
                    <a:pt x="200" y="202"/>
                    <a:pt x="203" y="198"/>
                  </a:cubicBezTo>
                  <a:cubicBezTo>
                    <a:pt x="204" y="198"/>
                    <a:pt x="204" y="198"/>
                    <a:pt x="204" y="198"/>
                  </a:cubicBezTo>
                  <a:cubicBezTo>
                    <a:pt x="203" y="198"/>
                    <a:pt x="202" y="199"/>
                    <a:pt x="201" y="199"/>
                  </a:cubicBezTo>
                  <a:cubicBezTo>
                    <a:pt x="199" y="198"/>
                    <a:pt x="199" y="196"/>
                    <a:pt x="199" y="194"/>
                  </a:cubicBezTo>
                  <a:lnTo>
                    <a:pt x="191" y="186"/>
                  </a:lnTo>
                  <a:close/>
                  <a:moveTo>
                    <a:pt x="88" y="189"/>
                  </a:moveTo>
                  <a:cubicBezTo>
                    <a:pt x="88" y="188"/>
                    <a:pt x="88" y="188"/>
                    <a:pt x="88" y="188"/>
                  </a:cubicBezTo>
                  <a:cubicBezTo>
                    <a:pt x="88" y="189"/>
                    <a:pt x="88" y="189"/>
                    <a:pt x="88" y="189"/>
                  </a:cubicBezTo>
                  <a:close/>
                  <a:moveTo>
                    <a:pt x="90" y="191"/>
                  </a:moveTo>
                  <a:cubicBezTo>
                    <a:pt x="89" y="191"/>
                    <a:pt x="89" y="190"/>
                    <a:pt x="89" y="189"/>
                  </a:cubicBezTo>
                  <a:lnTo>
                    <a:pt x="90" y="191"/>
                  </a:lnTo>
                  <a:close/>
                  <a:moveTo>
                    <a:pt x="91" y="192"/>
                  </a:moveTo>
                  <a:cubicBezTo>
                    <a:pt x="91" y="193"/>
                    <a:pt x="93" y="194"/>
                    <a:pt x="93" y="196"/>
                  </a:cubicBezTo>
                  <a:cubicBezTo>
                    <a:pt x="92" y="198"/>
                    <a:pt x="89" y="198"/>
                    <a:pt x="88" y="198"/>
                  </a:cubicBezTo>
                  <a:cubicBezTo>
                    <a:pt x="84" y="197"/>
                    <a:pt x="81" y="200"/>
                    <a:pt x="78" y="201"/>
                  </a:cubicBezTo>
                  <a:cubicBezTo>
                    <a:pt x="75" y="202"/>
                    <a:pt x="74" y="198"/>
                    <a:pt x="71" y="198"/>
                  </a:cubicBezTo>
                  <a:cubicBezTo>
                    <a:pt x="88" y="214"/>
                    <a:pt x="109" y="223"/>
                    <a:pt x="132" y="225"/>
                  </a:cubicBezTo>
                  <a:cubicBezTo>
                    <a:pt x="134" y="226"/>
                    <a:pt x="134" y="226"/>
                    <a:pt x="134" y="226"/>
                  </a:cubicBezTo>
                  <a:cubicBezTo>
                    <a:pt x="133" y="224"/>
                    <a:pt x="133" y="224"/>
                    <a:pt x="133" y="224"/>
                  </a:cubicBezTo>
                  <a:cubicBezTo>
                    <a:pt x="133" y="207"/>
                    <a:pt x="133" y="207"/>
                    <a:pt x="133" y="207"/>
                  </a:cubicBezTo>
                  <a:cubicBezTo>
                    <a:pt x="132" y="207"/>
                    <a:pt x="132" y="207"/>
                    <a:pt x="132" y="207"/>
                  </a:cubicBezTo>
                  <a:cubicBezTo>
                    <a:pt x="116" y="207"/>
                    <a:pt x="103" y="201"/>
                    <a:pt x="91" y="192"/>
                  </a:cubicBezTo>
                  <a:close/>
                  <a:moveTo>
                    <a:pt x="209" y="204"/>
                  </a:moveTo>
                  <a:cubicBezTo>
                    <a:pt x="208" y="202"/>
                    <a:pt x="208" y="202"/>
                    <a:pt x="208" y="202"/>
                  </a:cubicBezTo>
                  <a:cubicBezTo>
                    <a:pt x="207" y="206"/>
                    <a:pt x="203" y="208"/>
                    <a:pt x="200" y="211"/>
                  </a:cubicBezTo>
                  <a:cubicBezTo>
                    <a:pt x="196" y="215"/>
                    <a:pt x="189" y="216"/>
                    <a:pt x="187" y="222"/>
                  </a:cubicBezTo>
                  <a:cubicBezTo>
                    <a:pt x="184" y="224"/>
                    <a:pt x="184" y="227"/>
                    <a:pt x="181" y="228"/>
                  </a:cubicBezTo>
                  <a:cubicBezTo>
                    <a:pt x="179" y="231"/>
                    <a:pt x="176" y="231"/>
                    <a:pt x="174" y="233"/>
                  </a:cubicBezTo>
                  <a:cubicBezTo>
                    <a:pt x="169" y="238"/>
                    <a:pt x="165" y="230"/>
                    <a:pt x="161" y="229"/>
                  </a:cubicBezTo>
                  <a:cubicBezTo>
                    <a:pt x="151" y="231"/>
                    <a:pt x="151" y="231"/>
                    <a:pt x="151" y="231"/>
                  </a:cubicBezTo>
                  <a:cubicBezTo>
                    <a:pt x="147" y="231"/>
                    <a:pt x="144" y="232"/>
                    <a:pt x="141" y="231"/>
                  </a:cubicBezTo>
                  <a:cubicBezTo>
                    <a:pt x="141" y="238"/>
                    <a:pt x="141" y="245"/>
                    <a:pt x="141" y="251"/>
                  </a:cubicBezTo>
                  <a:cubicBezTo>
                    <a:pt x="142" y="250"/>
                    <a:pt x="142" y="250"/>
                    <a:pt x="142" y="250"/>
                  </a:cubicBezTo>
                  <a:cubicBezTo>
                    <a:pt x="173" y="249"/>
                    <a:pt x="199" y="237"/>
                    <a:pt x="222" y="217"/>
                  </a:cubicBezTo>
                  <a:lnTo>
                    <a:pt x="209" y="204"/>
                  </a:lnTo>
                  <a:close/>
                  <a:moveTo>
                    <a:pt x="67" y="204"/>
                  </a:moveTo>
                  <a:cubicBezTo>
                    <a:pt x="67" y="204"/>
                    <a:pt x="67" y="204"/>
                    <a:pt x="67" y="204"/>
                  </a:cubicBezTo>
                  <a:cubicBezTo>
                    <a:pt x="54" y="218"/>
                    <a:pt x="54" y="218"/>
                    <a:pt x="54" y="218"/>
                  </a:cubicBezTo>
                  <a:cubicBezTo>
                    <a:pt x="74" y="235"/>
                    <a:pt x="96" y="246"/>
                    <a:pt x="122" y="249"/>
                  </a:cubicBezTo>
                  <a:cubicBezTo>
                    <a:pt x="126" y="250"/>
                    <a:pt x="130" y="250"/>
                    <a:pt x="134" y="251"/>
                  </a:cubicBezTo>
                  <a:cubicBezTo>
                    <a:pt x="133" y="249"/>
                    <a:pt x="133" y="249"/>
                    <a:pt x="133" y="249"/>
                  </a:cubicBezTo>
                  <a:cubicBezTo>
                    <a:pt x="133" y="232"/>
                    <a:pt x="133" y="232"/>
                    <a:pt x="133" y="232"/>
                  </a:cubicBezTo>
                  <a:cubicBezTo>
                    <a:pt x="134" y="231"/>
                    <a:pt x="134" y="231"/>
                    <a:pt x="134" y="231"/>
                  </a:cubicBezTo>
                  <a:cubicBezTo>
                    <a:pt x="132" y="232"/>
                    <a:pt x="132" y="232"/>
                    <a:pt x="132" y="232"/>
                  </a:cubicBezTo>
                  <a:cubicBezTo>
                    <a:pt x="107" y="230"/>
                    <a:pt x="85" y="221"/>
                    <a:pt x="67" y="204"/>
                  </a:cubicBezTo>
                  <a:close/>
                  <a:moveTo>
                    <a:pt x="140" y="208"/>
                  </a:moveTo>
                  <a:cubicBezTo>
                    <a:pt x="141" y="210"/>
                    <a:pt x="141" y="210"/>
                    <a:pt x="141" y="210"/>
                  </a:cubicBezTo>
                  <a:cubicBezTo>
                    <a:pt x="141" y="215"/>
                    <a:pt x="142" y="220"/>
                    <a:pt x="141" y="225"/>
                  </a:cubicBezTo>
                  <a:cubicBezTo>
                    <a:pt x="146" y="224"/>
                    <a:pt x="151" y="224"/>
                    <a:pt x="156" y="223"/>
                  </a:cubicBezTo>
                  <a:cubicBezTo>
                    <a:pt x="155" y="223"/>
                    <a:pt x="154" y="222"/>
                    <a:pt x="153" y="221"/>
                  </a:cubicBezTo>
                  <a:cubicBezTo>
                    <a:pt x="150" y="221"/>
                    <a:pt x="149" y="218"/>
                    <a:pt x="148" y="216"/>
                  </a:cubicBezTo>
                  <a:cubicBezTo>
                    <a:pt x="148" y="214"/>
                    <a:pt x="149" y="213"/>
                    <a:pt x="149" y="211"/>
                  </a:cubicBezTo>
                  <a:cubicBezTo>
                    <a:pt x="148" y="209"/>
                    <a:pt x="144" y="210"/>
                    <a:pt x="142" y="210"/>
                  </a:cubicBezTo>
                  <a:cubicBezTo>
                    <a:pt x="141" y="209"/>
                    <a:pt x="141" y="208"/>
                    <a:pt x="140" y="20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6" name="Freeform 6"/>
            <p:cNvSpPr>
              <a:spLocks/>
            </p:cNvSpPr>
            <p:nvPr userDrawn="1"/>
          </p:nvSpPr>
          <p:spPr bwMode="auto">
            <a:xfrm>
              <a:off x="4919663" y="2887663"/>
              <a:ext cx="171450" cy="180975"/>
            </a:xfrm>
            <a:custGeom>
              <a:avLst/>
              <a:gdLst>
                <a:gd name="T0" fmla="*/ 27 w 45"/>
                <a:gd name="T1" fmla="*/ 14 h 48"/>
                <a:gd name="T2" fmla="*/ 44 w 45"/>
                <a:gd name="T3" fmla="*/ 44 h 48"/>
                <a:gd name="T4" fmla="*/ 45 w 45"/>
                <a:gd name="T5" fmla="*/ 48 h 48"/>
                <a:gd name="T6" fmla="*/ 11 w 45"/>
                <a:gd name="T7" fmla="*/ 11 h 48"/>
                <a:gd name="T8" fmla="*/ 0 w 45"/>
                <a:gd name="T9" fmla="*/ 0 h 48"/>
                <a:gd name="T10" fmla="*/ 27 w 45"/>
                <a:gd name="T11" fmla="*/ 14 h 48"/>
              </a:gdLst>
              <a:ahLst/>
              <a:cxnLst>
                <a:cxn ang="0">
                  <a:pos x="T0" y="T1"/>
                </a:cxn>
                <a:cxn ang="0">
                  <a:pos x="T2" y="T3"/>
                </a:cxn>
                <a:cxn ang="0">
                  <a:pos x="T4" y="T5"/>
                </a:cxn>
                <a:cxn ang="0">
                  <a:pos x="T6" y="T7"/>
                </a:cxn>
                <a:cxn ang="0">
                  <a:pos x="T8" y="T9"/>
                </a:cxn>
                <a:cxn ang="0">
                  <a:pos x="T10" y="T11"/>
                </a:cxn>
              </a:cxnLst>
              <a:rect l="0" t="0" r="r" b="b"/>
              <a:pathLst>
                <a:path w="45" h="48">
                  <a:moveTo>
                    <a:pt x="27" y="14"/>
                  </a:moveTo>
                  <a:cubicBezTo>
                    <a:pt x="37" y="22"/>
                    <a:pt x="41" y="33"/>
                    <a:pt x="44" y="44"/>
                  </a:cubicBezTo>
                  <a:cubicBezTo>
                    <a:pt x="45" y="48"/>
                    <a:pt x="45" y="48"/>
                    <a:pt x="45" y="48"/>
                  </a:cubicBezTo>
                  <a:cubicBezTo>
                    <a:pt x="32" y="38"/>
                    <a:pt x="19" y="25"/>
                    <a:pt x="11" y="11"/>
                  </a:cubicBezTo>
                  <a:cubicBezTo>
                    <a:pt x="0" y="0"/>
                    <a:pt x="0" y="0"/>
                    <a:pt x="0" y="0"/>
                  </a:cubicBezTo>
                  <a:cubicBezTo>
                    <a:pt x="9" y="4"/>
                    <a:pt x="19" y="6"/>
                    <a:pt x="2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7"/>
            <p:cNvSpPr>
              <a:spLocks/>
            </p:cNvSpPr>
            <p:nvPr userDrawn="1"/>
          </p:nvSpPr>
          <p:spPr bwMode="auto">
            <a:xfrm>
              <a:off x="4046538" y="2895601"/>
              <a:ext cx="166688" cy="180975"/>
            </a:xfrm>
            <a:custGeom>
              <a:avLst/>
              <a:gdLst>
                <a:gd name="T0" fmla="*/ 21 w 44"/>
                <a:gd name="T1" fmla="*/ 28 h 48"/>
                <a:gd name="T2" fmla="*/ 0 w 44"/>
                <a:gd name="T3" fmla="*/ 48 h 48"/>
                <a:gd name="T4" fmla="*/ 9 w 44"/>
                <a:gd name="T5" fmla="*/ 23 h 48"/>
                <a:gd name="T6" fmla="*/ 44 w 44"/>
                <a:gd name="T7" fmla="*/ 0 h 48"/>
                <a:gd name="T8" fmla="*/ 21 w 44"/>
                <a:gd name="T9" fmla="*/ 28 h 48"/>
              </a:gdLst>
              <a:ahLst/>
              <a:cxnLst>
                <a:cxn ang="0">
                  <a:pos x="T0" y="T1"/>
                </a:cxn>
                <a:cxn ang="0">
                  <a:pos x="T2" y="T3"/>
                </a:cxn>
                <a:cxn ang="0">
                  <a:pos x="T4" y="T5"/>
                </a:cxn>
                <a:cxn ang="0">
                  <a:pos x="T6" y="T7"/>
                </a:cxn>
                <a:cxn ang="0">
                  <a:pos x="T8" y="T9"/>
                </a:cxn>
              </a:cxnLst>
              <a:rect l="0" t="0" r="r" b="b"/>
              <a:pathLst>
                <a:path w="44" h="48">
                  <a:moveTo>
                    <a:pt x="21" y="28"/>
                  </a:moveTo>
                  <a:cubicBezTo>
                    <a:pt x="15" y="36"/>
                    <a:pt x="7" y="41"/>
                    <a:pt x="0" y="48"/>
                  </a:cubicBezTo>
                  <a:cubicBezTo>
                    <a:pt x="3" y="40"/>
                    <a:pt x="4" y="30"/>
                    <a:pt x="9" y="23"/>
                  </a:cubicBezTo>
                  <a:cubicBezTo>
                    <a:pt x="17" y="10"/>
                    <a:pt x="31" y="5"/>
                    <a:pt x="44" y="0"/>
                  </a:cubicBezTo>
                  <a:cubicBezTo>
                    <a:pt x="34" y="8"/>
                    <a:pt x="28" y="19"/>
                    <a:pt x="21"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p:cNvSpPr>
              <a:spLocks/>
            </p:cNvSpPr>
            <p:nvPr userDrawn="1"/>
          </p:nvSpPr>
          <p:spPr bwMode="auto">
            <a:xfrm>
              <a:off x="4987926" y="2951163"/>
              <a:ext cx="174625" cy="254000"/>
            </a:xfrm>
            <a:custGeom>
              <a:avLst/>
              <a:gdLst>
                <a:gd name="T0" fmla="*/ 43 w 46"/>
                <a:gd name="T1" fmla="*/ 27 h 67"/>
                <a:gd name="T2" fmla="*/ 44 w 46"/>
                <a:gd name="T3" fmla="*/ 67 h 67"/>
                <a:gd name="T4" fmla="*/ 44 w 46"/>
                <a:gd name="T5" fmla="*/ 67 h 67"/>
                <a:gd name="T6" fmla="*/ 10 w 46"/>
                <a:gd name="T7" fmla="*/ 35 h 67"/>
                <a:gd name="T8" fmla="*/ 0 w 46"/>
                <a:gd name="T9" fmla="*/ 11 h 67"/>
                <a:gd name="T10" fmla="*/ 32 w 46"/>
                <a:gd name="T11" fmla="*/ 41 h 67"/>
                <a:gd name="T12" fmla="*/ 38 w 46"/>
                <a:gd name="T13" fmla="*/ 51 h 67"/>
                <a:gd name="T14" fmla="*/ 39 w 46"/>
                <a:gd name="T15" fmla="*/ 51 h 67"/>
                <a:gd name="T16" fmla="*/ 28 w 46"/>
                <a:gd name="T17" fmla="*/ 14 h 67"/>
                <a:gd name="T18" fmla="*/ 17 w 46"/>
                <a:gd name="T19" fmla="*/ 0 h 67"/>
                <a:gd name="T20" fmla="*/ 43 w 46"/>
                <a:gd name="T21"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67">
                  <a:moveTo>
                    <a:pt x="43" y="27"/>
                  </a:moveTo>
                  <a:cubicBezTo>
                    <a:pt x="46" y="41"/>
                    <a:pt x="41" y="54"/>
                    <a:pt x="44" y="67"/>
                  </a:cubicBezTo>
                  <a:cubicBezTo>
                    <a:pt x="44" y="67"/>
                    <a:pt x="44" y="67"/>
                    <a:pt x="44" y="67"/>
                  </a:cubicBezTo>
                  <a:cubicBezTo>
                    <a:pt x="37" y="53"/>
                    <a:pt x="21" y="46"/>
                    <a:pt x="10" y="35"/>
                  </a:cubicBezTo>
                  <a:cubicBezTo>
                    <a:pt x="4" y="28"/>
                    <a:pt x="1" y="20"/>
                    <a:pt x="0" y="11"/>
                  </a:cubicBezTo>
                  <a:cubicBezTo>
                    <a:pt x="6" y="26"/>
                    <a:pt x="23" y="29"/>
                    <a:pt x="32" y="41"/>
                  </a:cubicBezTo>
                  <a:cubicBezTo>
                    <a:pt x="35" y="44"/>
                    <a:pt x="36" y="48"/>
                    <a:pt x="38" y="51"/>
                  </a:cubicBezTo>
                  <a:cubicBezTo>
                    <a:pt x="39" y="51"/>
                    <a:pt x="39" y="51"/>
                    <a:pt x="39" y="51"/>
                  </a:cubicBezTo>
                  <a:cubicBezTo>
                    <a:pt x="33" y="39"/>
                    <a:pt x="31" y="26"/>
                    <a:pt x="28" y="14"/>
                  </a:cubicBezTo>
                  <a:cubicBezTo>
                    <a:pt x="26" y="9"/>
                    <a:pt x="22" y="3"/>
                    <a:pt x="17" y="0"/>
                  </a:cubicBezTo>
                  <a:cubicBezTo>
                    <a:pt x="29" y="2"/>
                    <a:pt x="40" y="15"/>
                    <a:pt x="43"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9"/>
            <p:cNvSpPr>
              <a:spLocks/>
            </p:cNvSpPr>
            <p:nvPr userDrawn="1"/>
          </p:nvSpPr>
          <p:spPr bwMode="auto">
            <a:xfrm>
              <a:off x="3978276" y="2959101"/>
              <a:ext cx="166688" cy="257175"/>
            </a:xfrm>
            <a:custGeom>
              <a:avLst/>
              <a:gdLst>
                <a:gd name="T0" fmla="*/ 27 w 44"/>
                <a:gd name="T1" fmla="*/ 0 h 68"/>
                <a:gd name="T2" fmla="*/ 12 w 44"/>
                <a:gd name="T3" fmla="*/ 37 h 68"/>
                <a:gd name="T4" fmla="*/ 7 w 44"/>
                <a:gd name="T5" fmla="*/ 52 h 68"/>
                <a:gd name="T6" fmla="*/ 7 w 44"/>
                <a:gd name="T7" fmla="*/ 52 h 68"/>
                <a:gd name="T8" fmla="*/ 18 w 44"/>
                <a:gd name="T9" fmla="*/ 37 h 68"/>
                <a:gd name="T10" fmla="*/ 44 w 44"/>
                <a:gd name="T11" fmla="*/ 11 h 68"/>
                <a:gd name="T12" fmla="*/ 16 w 44"/>
                <a:gd name="T13" fmla="*/ 51 h 68"/>
                <a:gd name="T14" fmla="*/ 2 w 44"/>
                <a:gd name="T15" fmla="*/ 68 h 68"/>
                <a:gd name="T16" fmla="*/ 3 w 44"/>
                <a:gd name="T17" fmla="*/ 54 h 68"/>
                <a:gd name="T18" fmla="*/ 10 w 44"/>
                <a:gd name="T19" fmla="*/ 12 h 68"/>
                <a:gd name="T20" fmla="*/ 27 w 44"/>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8">
                  <a:moveTo>
                    <a:pt x="27" y="0"/>
                  </a:moveTo>
                  <a:cubicBezTo>
                    <a:pt x="15" y="9"/>
                    <a:pt x="16" y="25"/>
                    <a:pt x="12" y="37"/>
                  </a:cubicBezTo>
                  <a:cubicBezTo>
                    <a:pt x="10" y="42"/>
                    <a:pt x="8" y="47"/>
                    <a:pt x="7" y="52"/>
                  </a:cubicBezTo>
                  <a:cubicBezTo>
                    <a:pt x="7" y="52"/>
                    <a:pt x="7" y="52"/>
                    <a:pt x="7" y="52"/>
                  </a:cubicBezTo>
                  <a:cubicBezTo>
                    <a:pt x="9" y="46"/>
                    <a:pt x="13" y="41"/>
                    <a:pt x="18" y="37"/>
                  </a:cubicBezTo>
                  <a:cubicBezTo>
                    <a:pt x="27" y="28"/>
                    <a:pt x="40" y="23"/>
                    <a:pt x="44" y="11"/>
                  </a:cubicBezTo>
                  <a:cubicBezTo>
                    <a:pt x="44" y="28"/>
                    <a:pt x="30" y="41"/>
                    <a:pt x="16" y="51"/>
                  </a:cubicBezTo>
                  <a:cubicBezTo>
                    <a:pt x="11" y="56"/>
                    <a:pt x="5" y="61"/>
                    <a:pt x="2" y="68"/>
                  </a:cubicBezTo>
                  <a:cubicBezTo>
                    <a:pt x="2" y="63"/>
                    <a:pt x="3" y="59"/>
                    <a:pt x="3" y="54"/>
                  </a:cubicBezTo>
                  <a:cubicBezTo>
                    <a:pt x="1" y="40"/>
                    <a:pt x="0" y="23"/>
                    <a:pt x="10" y="12"/>
                  </a:cubicBezTo>
                  <a:cubicBezTo>
                    <a:pt x="15" y="6"/>
                    <a:pt x="21" y="2"/>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0"/>
            <p:cNvSpPr>
              <a:spLocks/>
            </p:cNvSpPr>
            <p:nvPr userDrawn="1"/>
          </p:nvSpPr>
          <p:spPr bwMode="auto">
            <a:xfrm>
              <a:off x="5048251" y="3038476"/>
              <a:ext cx="182563" cy="333375"/>
            </a:xfrm>
            <a:custGeom>
              <a:avLst/>
              <a:gdLst>
                <a:gd name="T0" fmla="*/ 35 w 48"/>
                <a:gd name="T1" fmla="*/ 7 h 88"/>
                <a:gd name="T2" fmla="*/ 40 w 48"/>
                <a:gd name="T3" fmla="*/ 65 h 88"/>
                <a:gd name="T4" fmla="*/ 34 w 48"/>
                <a:gd name="T5" fmla="*/ 88 h 88"/>
                <a:gd name="T6" fmla="*/ 32 w 48"/>
                <a:gd name="T7" fmla="*/ 83 h 88"/>
                <a:gd name="T8" fmla="*/ 5 w 48"/>
                <a:gd name="T9" fmla="*/ 38 h 88"/>
                <a:gd name="T10" fmla="*/ 0 w 48"/>
                <a:gd name="T11" fmla="*/ 21 h 88"/>
                <a:gd name="T12" fmla="*/ 30 w 48"/>
                <a:gd name="T13" fmla="*/ 56 h 88"/>
                <a:gd name="T14" fmla="*/ 33 w 48"/>
                <a:gd name="T15" fmla="*/ 68 h 88"/>
                <a:gd name="T16" fmla="*/ 33 w 48"/>
                <a:gd name="T17" fmla="*/ 67 h 88"/>
                <a:gd name="T18" fmla="*/ 34 w 48"/>
                <a:gd name="T19" fmla="*/ 22 h 88"/>
                <a:gd name="T20" fmla="*/ 28 w 48"/>
                <a:gd name="T21" fmla="*/ 0 h 88"/>
                <a:gd name="T22" fmla="*/ 35 w 48"/>
                <a:gd name="T23"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88">
                  <a:moveTo>
                    <a:pt x="35" y="7"/>
                  </a:moveTo>
                  <a:cubicBezTo>
                    <a:pt x="46" y="23"/>
                    <a:pt x="48" y="47"/>
                    <a:pt x="40" y="65"/>
                  </a:cubicBezTo>
                  <a:cubicBezTo>
                    <a:pt x="37" y="72"/>
                    <a:pt x="35" y="80"/>
                    <a:pt x="34" y="88"/>
                  </a:cubicBezTo>
                  <a:cubicBezTo>
                    <a:pt x="33" y="87"/>
                    <a:pt x="33" y="85"/>
                    <a:pt x="32" y="83"/>
                  </a:cubicBezTo>
                  <a:cubicBezTo>
                    <a:pt x="28" y="66"/>
                    <a:pt x="12" y="54"/>
                    <a:pt x="5" y="38"/>
                  </a:cubicBezTo>
                  <a:cubicBezTo>
                    <a:pt x="3" y="32"/>
                    <a:pt x="1" y="27"/>
                    <a:pt x="0" y="21"/>
                  </a:cubicBezTo>
                  <a:cubicBezTo>
                    <a:pt x="7" y="34"/>
                    <a:pt x="25" y="41"/>
                    <a:pt x="30" y="56"/>
                  </a:cubicBezTo>
                  <a:cubicBezTo>
                    <a:pt x="32" y="59"/>
                    <a:pt x="31" y="64"/>
                    <a:pt x="33" y="68"/>
                  </a:cubicBezTo>
                  <a:cubicBezTo>
                    <a:pt x="33" y="68"/>
                    <a:pt x="33" y="68"/>
                    <a:pt x="33" y="67"/>
                  </a:cubicBezTo>
                  <a:cubicBezTo>
                    <a:pt x="31" y="52"/>
                    <a:pt x="32" y="37"/>
                    <a:pt x="34" y="22"/>
                  </a:cubicBezTo>
                  <a:cubicBezTo>
                    <a:pt x="34" y="14"/>
                    <a:pt x="33" y="6"/>
                    <a:pt x="28" y="0"/>
                  </a:cubicBezTo>
                  <a:cubicBezTo>
                    <a:pt x="31" y="2"/>
                    <a:pt x="33" y="5"/>
                    <a:pt x="35"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p:cNvSpPr>
              <a:spLocks/>
            </p:cNvSpPr>
            <p:nvPr userDrawn="1"/>
          </p:nvSpPr>
          <p:spPr bwMode="auto">
            <a:xfrm>
              <a:off x="3917951" y="3046413"/>
              <a:ext cx="169863" cy="336550"/>
            </a:xfrm>
            <a:custGeom>
              <a:avLst/>
              <a:gdLst>
                <a:gd name="T0" fmla="*/ 16 w 45"/>
                <a:gd name="T1" fmla="*/ 0 h 89"/>
                <a:gd name="T2" fmla="*/ 14 w 45"/>
                <a:gd name="T3" fmla="*/ 51 h 89"/>
                <a:gd name="T4" fmla="*/ 13 w 45"/>
                <a:gd name="T5" fmla="*/ 68 h 89"/>
                <a:gd name="T6" fmla="*/ 14 w 45"/>
                <a:gd name="T7" fmla="*/ 68 h 89"/>
                <a:gd name="T8" fmla="*/ 15 w 45"/>
                <a:gd name="T9" fmla="*/ 62 h 89"/>
                <a:gd name="T10" fmla="*/ 40 w 45"/>
                <a:gd name="T11" fmla="*/ 29 h 89"/>
                <a:gd name="T12" fmla="*/ 45 w 45"/>
                <a:gd name="T13" fmla="*/ 21 h 89"/>
                <a:gd name="T14" fmla="*/ 39 w 45"/>
                <a:gd name="T15" fmla="*/ 41 h 89"/>
                <a:gd name="T16" fmla="*/ 13 w 45"/>
                <a:gd name="T17" fmla="*/ 89 h 89"/>
                <a:gd name="T18" fmla="*/ 1 w 45"/>
                <a:gd name="T19" fmla="*/ 39 h 89"/>
                <a:gd name="T20" fmla="*/ 16 w 45"/>
                <a:gd name="T21" fmla="*/ 1 h 89"/>
                <a:gd name="T22" fmla="*/ 16 w 45"/>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89">
                  <a:moveTo>
                    <a:pt x="16" y="0"/>
                  </a:moveTo>
                  <a:cubicBezTo>
                    <a:pt x="7" y="15"/>
                    <a:pt x="15" y="34"/>
                    <a:pt x="14" y="51"/>
                  </a:cubicBezTo>
                  <a:cubicBezTo>
                    <a:pt x="13" y="68"/>
                    <a:pt x="13" y="68"/>
                    <a:pt x="13" y="68"/>
                  </a:cubicBezTo>
                  <a:cubicBezTo>
                    <a:pt x="13" y="68"/>
                    <a:pt x="13" y="68"/>
                    <a:pt x="14" y="68"/>
                  </a:cubicBezTo>
                  <a:cubicBezTo>
                    <a:pt x="14" y="66"/>
                    <a:pt x="14" y="64"/>
                    <a:pt x="15" y="62"/>
                  </a:cubicBezTo>
                  <a:cubicBezTo>
                    <a:pt x="17" y="48"/>
                    <a:pt x="29" y="39"/>
                    <a:pt x="40" y="29"/>
                  </a:cubicBezTo>
                  <a:cubicBezTo>
                    <a:pt x="42" y="27"/>
                    <a:pt x="44" y="24"/>
                    <a:pt x="45" y="21"/>
                  </a:cubicBezTo>
                  <a:cubicBezTo>
                    <a:pt x="44" y="28"/>
                    <a:pt x="42" y="35"/>
                    <a:pt x="39" y="41"/>
                  </a:cubicBezTo>
                  <a:cubicBezTo>
                    <a:pt x="31" y="57"/>
                    <a:pt x="16" y="70"/>
                    <a:pt x="13" y="89"/>
                  </a:cubicBezTo>
                  <a:cubicBezTo>
                    <a:pt x="12" y="71"/>
                    <a:pt x="0" y="58"/>
                    <a:pt x="1" y="39"/>
                  </a:cubicBezTo>
                  <a:cubicBezTo>
                    <a:pt x="0" y="24"/>
                    <a:pt x="7" y="12"/>
                    <a:pt x="16" y="1"/>
                  </a:cubicBezTo>
                  <a:cubicBezTo>
                    <a:pt x="16" y="1"/>
                    <a:pt x="16" y="0"/>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2"/>
            <p:cNvSpPr>
              <a:spLocks/>
            </p:cNvSpPr>
            <p:nvPr userDrawn="1"/>
          </p:nvSpPr>
          <p:spPr bwMode="auto">
            <a:xfrm>
              <a:off x="5094288" y="3213101"/>
              <a:ext cx="169863" cy="336550"/>
            </a:xfrm>
            <a:custGeom>
              <a:avLst/>
              <a:gdLst>
                <a:gd name="T0" fmla="*/ 33 w 45"/>
                <a:gd name="T1" fmla="*/ 61 h 89"/>
                <a:gd name="T2" fmla="*/ 12 w 45"/>
                <a:gd name="T3" fmla="*/ 89 h 89"/>
                <a:gd name="T4" fmla="*/ 11 w 45"/>
                <a:gd name="T5" fmla="*/ 64 h 89"/>
                <a:gd name="T6" fmla="*/ 0 w 45"/>
                <a:gd name="T7" fmla="*/ 16 h 89"/>
                <a:gd name="T8" fmla="*/ 0 w 45"/>
                <a:gd name="T9" fmla="*/ 9 h 89"/>
                <a:gd name="T10" fmla="*/ 20 w 45"/>
                <a:gd name="T11" fmla="*/ 58 h 89"/>
                <a:gd name="T12" fmla="*/ 18 w 45"/>
                <a:gd name="T13" fmla="*/ 71 h 89"/>
                <a:gd name="T14" fmla="*/ 18 w 45"/>
                <a:gd name="T15" fmla="*/ 72 h 89"/>
                <a:gd name="T16" fmla="*/ 19 w 45"/>
                <a:gd name="T17" fmla="*/ 71 h 89"/>
                <a:gd name="T18" fmla="*/ 27 w 45"/>
                <a:gd name="T19" fmla="*/ 42 h 89"/>
                <a:gd name="T20" fmla="*/ 37 w 45"/>
                <a:gd name="T21" fmla="*/ 0 h 89"/>
                <a:gd name="T22" fmla="*/ 33 w 45"/>
                <a:gd name="T23"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89">
                  <a:moveTo>
                    <a:pt x="33" y="61"/>
                  </a:moveTo>
                  <a:cubicBezTo>
                    <a:pt x="26" y="70"/>
                    <a:pt x="18" y="79"/>
                    <a:pt x="12" y="89"/>
                  </a:cubicBezTo>
                  <a:cubicBezTo>
                    <a:pt x="13" y="81"/>
                    <a:pt x="14" y="72"/>
                    <a:pt x="11" y="64"/>
                  </a:cubicBezTo>
                  <a:cubicBezTo>
                    <a:pt x="6" y="49"/>
                    <a:pt x="1" y="33"/>
                    <a:pt x="0" y="16"/>
                  </a:cubicBezTo>
                  <a:cubicBezTo>
                    <a:pt x="0" y="9"/>
                    <a:pt x="0" y="9"/>
                    <a:pt x="0" y="9"/>
                  </a:cubicBezTo>
                  <a:cubicBezTo>
                    <a:pt x="4" y="27"/>
                    <a:pt x="21" y="39"/>
                    <a:pt x="20" y="58"/>
                  </a:cubicBezTo>
                  <a:cubicBezTo>
                    <a:pt x="20" y="63"/>
                    <a:pt x="19" y="67"/>
                    <a:pt x="18" y="71"/>
                  </a:cubicBezTo>
                  <a:cubicBezTo>
                    <a:pt x="18" y="72"/>
                    <a:pt x="18" y="72"/>
                    <a:pt x="18" y="72"/>
                  </a:cubicBezTo>
                  <a:cubicBezTo>
                    <a:pt x="19" y="71"/>
                    <a:pt x="19" y="71"/>
                    <a:pt x="19" y="71"/>
                  </a:cubicBezTo>
                  <a:cubicBezTo>
                    <a:pt x="21" y="61"/>
                    <a:pt x="23" y="51"/>
                    <a:pt x="27" y="42"/>
                  </a:cubicBezTo>
                  <a:cubicBezTo>
                    <a:pt x="32" y="29"/>
                    <a:pt x="39" y="16"/>
                    <a:pt x="37" y="0"/>
                  </a:cubicBezTo>
                  <a:cubicBezTo>
                    <a:pt x="45" y="19"/>
                    <a:pt x="43" y="43"/>
                    <a:pt x="33"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3"/>
            <p:cNvSpPr>
              <a:spLocks/>
            </p:cNvSpPr>
            <p:nvPr userDrawn="1"/>
          </p:nvSpPr>
          <p:spPr bwMode="auto">
            <a:xfrm>
              <a:off x="3883026" y="3224213"/>
              <a:ext cx="166688" cy="333375"/>
            </a:xfrm>
            <a:custGeom>
              <a:avLst/>
              <a:gdLst>
                <a:gd name="T0" fmla="*/ 20 w 44"/>
                <a:gd name="T1" fmla="*/ 52 h 88"/>
                <a:gd name="T2" fmla="*/ 25 w 44"/>
                <a:gd name="T3" fmla="*/ 71 h 88"/>
                <a:gd name="T4" fmla="*/ 26 w 44"/>
                <a:gd name="T5" fmla="*/ 71 h 88"/>
                <a:gd name="T6" fmla="*/ 38 w 44"/>
                <a:gd name="T7" fmla="*/ 21 h 88"/>
                <a:gd name="T8" fmla="*/ 43 w 44"/>
                <a:gd name="T9" fmla="*/ 8 h 88"/>
                <a:gd name="T10" fmla="*/ 41 w 44"/>
                <a:gd name="T11" fmla="*/ 35 h 88"/>
                <a:gd name="T12" fmla="*/ 32 w 44"/>
                <a:gd name="T13" fmla="*/ 67 h 88"/>
                <a:gd name="T14" fmla="*/ 32 w 44"/>
                <a:gd name="T15" fmla="*/ 88 h 88"/>
                <a:gd name="T16" fmla="*/ 31 w 44"/>
                <a:gd name="T17" fmla="*/ 87 h 88"/>
                <a:gd name="T18" fmla="*/ 6 w 44"/>
                <a:gd name="T19" fmla="*/ 50 h 88"/>
                <a:gd name="T20" fmla="*/ 3 w 44"/>
                <a:gd name="T21" fmla="*/ 14 h 88"/>
                <a:gd name="T22" fmla="*/ 6 w 44"/>
                <a:gd name="T23" fmla="*/ 0 h 88"/>
                <a:gd name="T24" fmla="*/ 20 w 44"/>
                <a:gd name="T25"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8">
                  <a:moveTo>
                    <a:pt x="20" y="52"/>
                  </a:moveTo>
                  <a:cubicBezTo>
                    <a:pt x="22" y="58"/>
                    <a:pt x="23" y="65"/>
                    <a:pt x="25" y="71"/>
                  </a:cubicBezTo>
                  <a:cubicBezTo>
                    <a:pt x="26" y="71"/>
                    <a:pt x="26" y="71"/>
                    <a:pt x="26" y="71"/>
                  </a:cubicBezTo>
                  <a:cubicBezTo>
                    <a:pt x="19" y="52"/>
                    <a:pt x="29" y="35"/>
                    <a:pt x="38" y="21"/>
                  </a:cubicBezTo>
                  <a:cubicBezTo>
                    <a:pt x="41" y="17"/>
                    <a:pt x="42" y="13"/>
                    <a:pt x="43" y="8"/>
                  </a:cubicBezTo>
                  <a:cubicBezTo>
                    <a:pt x="44" y="17"/>
                    <a:pt x="42" y="26"/>
                    <a:pt x="41" y="35"/>
                  </a:cubicBezTo>
                  <a:cubicBezTo>
                    <a:pt x="39" y="46"/>
                    <a:pt x="35" y="56"/>
                    <a:pt x="32" y="67"/>
                  </a:cubicBezTo>
                  <a:cubicBezTo>
                    <a:pt x="30" y="73"/>
                    <a:pt x="31" y="81"/>
                    <a:pt x="32" y="88"/>
                  </a:cubicBezTo>
                  <a:cubicBezTo>
                    <a:pt x="31" y="87"/>
                    <a:pt x="31" y="87"/>
                    <a:pt x="31" y="87"/>
                  </a:cubicBezTo>
                  <a:cubicBezTo>
                    <a:pt x="24" y="74"/>
                    <a:pt x="10" y="64"/>
                    <a:pt x="6" y="50"/>
                  </a:cubicBezTo>
                  <a:cubicBezTo>
                    <a:pt x="2" y="39"/>
                    <a:pt x="0" y="26"/>
                    <a:pt x="3" y="14"/>
                  </a:cubicBezTo>
                  <a:cubicBezTo>
                    <a:pt x="4" y="9"/>
                    <a:pt x="4" y="4"/>
                    <a:pt x="6" y="0"/>
                  </a:cubicBezTo>
                  <a:cubicBezTo>
                    <a:pt x="3" y="20"/>
                    <a:pt x="16" y="34"/>
                    <a:pt x="20"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4"/>
            <p:cNvSpPr>
              <a:spLocks/>
            </p:cNvSpPr>
            <p:nvPr userDrawn="1"/>
          </p:nvSpPr>
          <p:spPr bwMode="auto">
            <a:xfrm>
              <a:off x="5041901" y="3402013"/>
              <a:ext cx="222250" cy="307975"/>
            </a:xfrm>
            <a:custGeom>
              <a:avLst/>
              <a:gdLst>
                <a:gd name="T0" fmla="*/ 21 w 59"/>
                <a:gd name="T1" fmla="*/ 41 h 81"/>
                <a:gd name="T2" fmla="*/ 13 w 59"/>
                <a:gd name="T3" fmla="*/ 64 h 81"/>
                <a:gd name="T4" fmla="*/ 14 w 59"/>
                <a:gd name="T5" fmla="*/ 64 h 81"/>
                <a:gd name="T6" fmla="*/ 32 w 59"/>
                <a:gd name="T7" fmla="*/ 40 h 81"/>
                <a:gd name="T8" fmla="*/ 56 w 59"/>
                <a:gd name="T9" fmla="*/ 3 h 81"/>
                <a:gd name="T10" fmla="*/ 25 w 59"/>
                <a:gd name="T11" fmla="*/ 64 h 81"/>
                <a:gd name="T12" fmla="*/ 0 w 59"/>
                <a:gd name="T13" fmla="*/ 81 h 81"/>
                <a:gd name="T14" fmla="*/ 0 w 59"/>
                <a:gd name="T15" fmla="*/ 80 h 81"/>
                <a:gd name="T16" fmla="*/ 14 w 59"/>
                <a:gd name="T17" fmla="*/ 8 h 81"/>
                <a:gd name="T18" fmla="*/ 17 w 59"/>
                <a:gd name="T19" fmla="*/ 0 h 81"/>
                <a:gd name="T20" fmla="*/ 21 w 59"/>
                <a:gd name="T2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81">
                  <a:moveTo>
                    <a:pt x="21" y="41"/>
                  </a:moveTo>
                  <a:cubicBezTo>
                    <a:pt x="20" y="50"/>
                    <a:pt x="17" y="57"/>
                    <a:pt x="13" y="64"/>
                  </a:cubicBezTo>
                  <a:cubicBezTo>
                    <a:pt x="14" y="64"/>
                    <a:pt x="14" y="64"/>
                    <a:pt x="14" y="64"/>
                  </a:cubicBezTo>
                  <a:cubicBezTo>
                    <a:pt x="20" y="56"/>
                    <a:pt x="25" y="47"/>
                    <a:pt x="32" y="40"/>
                  </a:cubicBezTo>
                  <a:cubicBezTo>
                    <a:pt x="43" y="29"/>
                    <a:pt x="54" y="18"/>
                    <a:pt x="56" y="3"/>
                  </a:cubicBezTo>
                  <a:cubicBezTo>
                    <a:pt x="59" y="28"/>
                    <a:pt x="46" y="50"/>
                    <a:pt x="25" y="64"/>
                  </a:cubicBezTo>
                  <a:cubicBezTo>
                    <a:pt x="16" y="69"/>
                    <a:pt x="8" y="75"/>
                    <a:pt x="0" y="81"/>
                  </a:cubicBezTo>
                  <a:cubicBezTo>
                    <a:pt x="0" y="80"/>
                    <a:pt x="0" y="80"/>
                    <a:pt x="0" y="80"/>
                  </a:cubicBezTo>
                  <a:cubicBezTo>
                    <a:pt x="12" y="59"/>
                    <a:pt x="6" y="31"/>
                    <a:pt x="14" y="8"/>
                  </a:cubicBezTo>
                  <a:cubicBezTo>
                    <a:pt x="17" y="0"/>
                    <a:pt x="17" y="0"/>
                    <a:pt x="17" y="0"/>
                  </a:cubicBezTo>
                  <a:cubicBezTo>
                    <a:pt x="15" y="15"/>
                    <a:pt x="21" y="27"/>
                    <a:pt x="21" y="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5"/>
            <p:cNvSpPr>
              <a:spLocks/>
            </p:cNvSpPr>
            <p:nvPr userDrawn="1"/>
          </p:nvSpPr>
          <p:spPr bwMode="auto">
            <a:xfrm>
              <a:off x="3887788" y="3413126"/>
              <a:ext cx="215900" cy="303213"/>
            </a:xfrm>
            <a:custGeom>
              <a:avLst/>
              <a:gdLst>
                <a:gd name="T0" fmla="*/ 52 w 57"/>
                <a:gd name="T1" fmla="*/ 66 h 80"/>
                <a:gd name="T2" fmla="*/ 57 w 57"/>
                <a:gd name="T3" fmla="*/ 80 h 80"/>
                <a:gd name="T4" fmla="*/ 4 w 57"/>
                <a:gd name="T5" fmla="*/ 31 h 80"/>
                <a:gd name="T6" fmla="*/ 1 w 57"/>
                <a:gd name="T7" fmla="*/ 3 h 80"/>
                <a:gd name="T8" fmla="*/ 36 w 57"/>
                <a:gd name="T9" fmla="*/ 53 h 80"/>
                <a:gd name="T10" fmla="*/ 44 w 57"/>
                <a:gd name="T11" fmla="*/ 63 h 80"/>
                <a:gd name="T12" fmla="*/ 40 w 57"/>
                <a:gd name="T13" fmla="*/ 57 h 80"/>
                <a:gd name="T14" fmla="*/ 36 w 57"/>
                <a:gd name="T15" fmla="*/ 32 h 80"/>
                <a:gd name="T16" fmla="*/ 40 w 57"/>
                <a:gd name="T17" fmla="*/ 0 h 80"/>
                <a:gd name="T18" fmla="*/ 52 w 57"/>
                <a:gd name="T1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0">
                  <a:moveTo>
                    <a:pt x="52" y="66"/>
                  </a:moveTo>
                  <a:cubicBezTo>
                    <a:pt x="53" y="71"/>
                    <a:pt x="56" y="75"/>
                    <a:pt x="57" y="80"/>
                  </a:cubicBezTo>
                  <a:cubicBezTo>
                    <a:pt x="38" y="67"/>
                    <a:pt x="13" y="54"/>
                    <a:pt x="4" y="31"/>
                  </a:cubicBezTo>
                  <a:cubicBezTo>
                    <a:pt x="1" y="22"/>
                    <a:pt x="0" y="12"/>
                    <a:pt x="1" y="3"/>
                  </a:cubicBezTo>
                  <a:cubicBezTo>
                    <a:pt x="2" y="24"/>
                    <a:pt x="25" y="35"/>
                    <a:pt x="36" y="53"/>
                  </a:cubicBezTo>
                  <a:cubicBezTo>
                    <a:pt x="38" y="56"/>
                    <a:pt x="40" y="60"/>
                    <a:pt x="44" y="63"/>
                  </a:cubicBezTo>
                  <a:cubicBezTo>
                    <a:pt x="43" y="61"/>
                    <a:pt x="41" y="59"/>
                    <a:pt x="40" y="57"/>
                  </a:cubicBezTo>
                  <a:cubicBezTo>
                    <a:pt x="37" y="49"/>
                    <a:pt x="35" y="41"/>
                    <a:pt x="36" y="32"/>
                  </a:cubicBezTo>
                  <a:cubicBezTo>
                    <a:pt x="37" y="21"/>
                    <a:pt x="42" y="11"/>
                    <a:pt x="40" y="0"/>
                  </a:cubicBezTo>
                  <a:cubicBezTo>
                    <a:pt x="49" y="20"/>
                    <a:pt x="46" y="44"/>
                    <a:pt x="52"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6"/>
            <p:cNvSpPr>
              <a:spLocks/>
            </p:cNvSpPr>
            <p:nvPr userDrawn="1"/>
          </p:nvSpPr>
          <p:spPr bwMode="auto">
            <a:xfrm>
              <a:off x="4905376" y="3543301"/>
              <a:ext cx="301625" cy="276225"/>
            </a:xfrm>
            <a:custGeom>
              <a:avLst/>
              <a:gdLst>
                <a:gd name="T0" fmla="*/ 28 w 80"/>
                <a:gd name="T1" fmla="*/ 48 h 73"/>
                <a:gd name="T2" fmla="*/ 15 w 80"/>
                <a:gd name="T3" fmla="*/ 64 h 73"/>
                <a:gd name="T4" fmla="*/ 20 w 80"/>
                <a:gd name="T5" fmla="*/ 61 h 73"/>
                <a:gd name="T6" fmla="*/ 66 w 80"/>
                <a:gd name="T7" fmla="*/ 32 h 73"/>
                <a:gd name="T8" fmla="*/ 80 w 80"/>
                <a:gd name="T9" fmla="*/ 15 h 73"/>
                <a:gd name="T10" fmla="*/ 34 w 80"/>
                <a:gd name="T11" fmla="*/ 65 h 73"/>
                <a:gd name="T12" fmla="*/ 0 w 80"/>
                <a:gd name="T13" fmla="*/ 73 h 73"/>
                <a:gd name="T14" fmla="*/ 29 w 80"/>
                <a:gd name="T15" fmla="*/ 15 h 73"/>
                <a:gd name="T16" fmla="*/ 41 w 80"/>
                <a:gd name="T17" fmla="*/ 0 h 73"/>
                <a:gd name="T18" fmla="*/ 28 w 80"/>
                <a:gd name="T19"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3">
                  <a:moveTo>
                    <a:pt x="28" y="48"/>
                  </a:moveTo>
                  <a:cubicBezTo>
                    <a:pt x="25" y="54"/>
                    <a:pt x="20" y="59"/>
                    <a:pt x="15" y="64"/>
                  </a:cubicBezTo>
                  <a:cubicBezTo>
                    <a:pt x="17" y="63"/>
                    <a:pt x="19" y="62"/>
                    <a:pt x="20" y="61"/>
                  </a:cubicBezTo>
                  <a:cubicBezTo>
                    <a:pt x="34" y="47"/>
                    <a:pt x="52" y="44"/>
                    <a:pt x="66" y="32"/>
                  </a:cubicBezTo>
                  <a:cubicBezTo>
                    <a:pt x="72" y="28"/>
                    <a:pt x="78" y="22"/>
                    <a:pt x="80" y="15"/>
                  </a:cubicBezTo>
                  <a:cubicBezTo>
                    <a:pt x="78" y="37"/>
                    <a:pt x="55" y="59"/>
                    <a:pt x="34" y="65"/>
                  </a:cubicBezTo>
                  <a:cubicBezTo>
                    <a:pt x="23" y="68"/>
                    <a:pt x="11" y="69"/>
                    <a:pt x="0" y="73"/>
                  </a:cubicBezTo>
                  <a:cubicBezTo>
                    <a:pt x="18" y="58"/>
                    <a:pt x="17" y="34"/>
                    <a:pt x="29" y="15"/>
                  </a:cubicBezTo>
                  <a:cubicBezTo>
                    <a:pt x="33" y="10"/>
                    <a:pt x="37" y="5"/>
                    <a:pt x="41" y="0"/>
                  </a:cubicBezTo>
                  <a:cubicBezTo>
                    <a:pt x="34" y="14"/>
                    <a:pt x="37" y="34"/>
                    <a:pt x="28"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7"/>
            <p:cNvSpPr>
              <a:spLocks/>
            </p:cNvSpPr>
            <p:nvPr userDrawn="1"/>
          </p:nvSpPr>
          <p:spPr bwMode="auto">
            <a:xfrm>
              <a:off x="3932238" y="3549651"/>
              <a:ext cx="306388" cy="273050"/>
            </a:xfrm>
            <a:custGeom>
              <a:avLst/>
              <a:gdLst>
                <a:gd name="T0" fmla="*/ 57 w 81"/>
                <a:gd name="T1" fmla="*/ 27 h 72"/>
                <a:gd name="T2" fmla="*/ 81 w 81"/>
                <a:gd name="T3" fmla="*/ 72 h 72"/>
                <a:gd name="T4" fmla="*/ 32 w 81"/>
                <a:gd name="T5" fmla="*/ 58 h 72"/>
                <a:gd name="T6" fmla="*/ 0 w 81"/>
                <a:gd name="T7" fmla="*/ 15 h 72"/>
                <a:gd name="T8" fmla="*/ 55 w 81"/>
                <a:gd name="T9" fmla="*/ 56 h 72"/>
                <a:gd name="T10" fmla="*/ 66 w 81"/>
                <a:gd name="T11" fmla="*/ 63 h 72"/>
                <a:gd name="T12" fmla="*/ 66 w 81"/>
                <a:gd name="T13" fmla="*/ 63 h 72"/>
                <a:gd name="T14" fmla="*/ 54 w 81"/>
                <a:gd name="T15" fmla="*/ 50 h 72"/>
                <a:gd name="T16" fmla="*/ 40 w 81"/>
                <a:gd name="T17" fmla="*/ 0 h 72"/>
                <a:gd name="T18" fmla="*/ 57 w 81"/>
                <a:gd name="T1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2">
                  <a:moveTo>
                    <a:pt x="57" y="27"/>
                  </a:moveTo>
                  <a:cubicBezTo>
                    <a:pt x="64" y="42"/>
                    <a:pt x="66" y="60"/>
                    <a:pt x="81" y="72"/>
                  </a:cubicBezTo>
                  <a:cubicBezTo>
                    <a:pt x="65" y="67"/>
                    <a:pt x="46" y="68"/>
                    <a:pt x="32" y="58"/>
                  </a:cubicBezTo>
                  <a:cubicBezTo>
                    <a:pt x="17" y="49"/>
                    <a:pt x="3" y="33"/>
                    <a:pt x="0" y="15"/>
                  </a:cubicBezTo>
                  <a:cubicBezTo>
                    <a:pt x="11" y="39"/>
                    <a:pt x="37" y="41"/>
                    <a:pt x="55" y="56"/>
                  </a:cubicBezTo>
                  <a:cubicBezTo>
                    <a:pt x="58" y="59"/>
                    <a:pt x="62" y="61"/>
                    <a:pt x="66" y="63"/>
                  </a:cubicBezTo>
                  <a:cubicBezTo>
                    <a:pt x="66" y="63"/>
                    <a:pt x="66" y="63"/>
                    <a:pt x="66" y="63"/>
                  </a:cubicBezTo>
                  <a:cubicBezTo>
                    <a:pt x="62" y="59"/>
                    <a:pt x="57" y="55"/>
                    <a:pt x="54" y="50"/>
                  </a:cubicBezTo>
                  <a:cubicBezTo>
                    <a:pt x="44" y="36"/>
                    <a:pt x="47" y="15"/>
                    <a:pt x="40" y="0"/>
                  </a:cubicBezTo>
                  <a:cubicBezTo>
                    <a:pt x="47" y="8"/>
                    <a:pt x="53" y="17"/>
                    <a:pt x="57"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8"/>
            <p:cNvSpPr>
              <a:spLocks/>
            </p:cNvSpPr>
            <p:nvPr userDrawn="1"/>
          </p:nvSpPr>
          <p:spPr bwMode="auto">
            <a:xfrm>
              <a:off x="4730751" y="3686176"/>
              <a:ext cx="379413" cy="220663"/>
            </a:xfrm>
            <a:custGeom>
              <a:avLst/>
              <a:gdLst>
                <a:gd name="T0" fmla="*/ 36 w 100"/>
                <a:gd name="T1" fmla="*/ 37 h 58"/>
                <a:gd name="T2" fmla="*/ 23 w 100"/>
                <a:gd name="T3" fmla="*/ 42 h 58"/>
                <a:gd name="T4" fmla="*/ 40 w 100"/>
                <a:gd name="T5" fmla="*/ 40 h 58"/>
                <a:gd name="T6" fmla="*/ 100 w 100"/>
                <a:gd name="T7" fmla="*/ 22 h 58"/>
                <a:gd name="T8" fmla="*/ 68 w 100"/>
                <a:gd name="T9" fmla="*/ 49 h 58"/>
                <a:gd name="T10" fmla="*/ 4 w 100"/>
                <a:gd name="T11" fmla="*/ 44 h 58"/>
                <a:gd name="T12" fmla="*/ 0 w 100"/>
                <a:gd name="T13" fmla="*/ 44 h 58"/>
                <a:gd name="T14" fmla="*/ 0 w 100"/>
                <a:gd name="T15" fmla="*/ 44 h 58"/>
                <a:gd name="T16" fmla="*/ 27 w 100"/>
                <a:gd name="T17" fmla="*/ 31 h 58"/>
                <a:gd name="T18" fmla="*/ 62 w 100"/>
                <a:gd name="T19" fmla="*/ 0 h 58"/>
                <a:gd name="T20" fmla="*/ 36 w 100"/>
                <a:gd name="T21"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8">
                  <a:moveTo>
                    <a:pt x="36" y="37"/>
                  </a:moveTo>
                  <a:cubicBezTo>
                    <a:pt x="32" y="40"/>
                    <a:pt x="27" y="40"/>
                    <a:pt x="23" y="42"/>
                  </a:cubicBezTo>
                  <a:cubicBezTo>
                    <a:pt x="29" y="42"/>
                    <a:pt x="34" y="40"/>
                    <a:pt x="40" y="40"/>
                  </a:cubicBezTo>
                  <a:cubicBezTo>
                    <a:pt x="61" y="37"/>
                    <a:pt x="85" y="40"/>
                    <a:pt x="100" y="22"/>
                  </a:cubicBezTo>
                  <a:cubicBezTo>
                    <a:pt x="94" y="35"/>
                    <a:pt x="80" y="45"/>
                    <a:pt x="68" y="49"/>
                  </a:cubicBezTo>
                  <a:cubicBezTo>
                    <a:pt x="46" y="58"/>
                    <a:pt x="25" y="48"/>
                    <a:pt x="4" y="44"/>
                  </a:cubicBezTo>
                  <a:cubicBezTo>
                    <a:pt x="0" y="44"/>
                    <a:pt x="0" y="44"/>
                    <a:pt x="0" y="44"/>
                  </a:cubicBezTo>
                  <a:cubicBezTo>
                    <a:pt x="0" y="44"/>
                    <a:pt x="0" y="44"/>
                    <a:pt x="0" y="44"/>
                  </a:cubicBezTo>
                  <a:cubicBezTo>
                    <a:pt x="10" y="41"/>
                    <a:pt x="19" y="38"/>
                    <a:pt x="27" y="31"/>
                  </a:cubicBezTo>
                  <a:cubicBezTo>
                    <a:pt x="39" y="20"/>
                    <a:pt x="49" y="9"/>
                    <a:pt x="62" y="0"/>
                  </a:cubicBezTo>
                  <a:cubicBezTo>
                    <a:pt x="53" y="12"/>
                    <a:pt x="51" y="30"/>
                    <a:pt x="36"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9"/>
            <p:cNvSpPr>
              <a:spLocks/>
            </p:cNvSpPr>
            <p:nvPr userDrawn="1"/>
          </p:nvSpPr>
          <p:spPr bwMode="auto">
            <a:xfrm>
              <a:off x="4038601" y="3694113"/>
              <a:ext cx="374650" cy="212725"/>
            </a:xfrm>
            <a:custGeom>
              <a:avLst/>
              <a:gdLst>
                <a:gd name="T0" fmla="*/ 71 w 99"/>
                <a:gd name="T1" fmla="*/ 30 h 56"/>
                <a:gd name="T2" fmla="*/ 99 w 99"/>
                <a:gd name="T3" fmla="*/ 42 h 56"/>
                <a:gd name="T4" fmla="*/ 91 w 99"/>
                <a:gd name="T5" fmla="*/ 44 h 56"/>
                <a:gd name="T6" fmla="*/ 32 w 99"/>
                <a:gd name="T7" fmla="*/ 49 h 56"/>
                <a:gd name="T8" fmla="*/ 0 w 99"/>
                <a:gd name="T9" fmla="*/ 22 h 56"/>
                <a:gd name="T10" fmla="*/ 67 w 99"/>
                <a:gd name="T11" fmla="*/ 40 h 56"/>
                <a:gd name="T12" fmla="*/ 76 w 99"/>
                <a:gd name="T13" fmla="*/ 41 h 56"/>
                <a:gd name="T14" fmla="*/ 67 w 99"/>
                <a:gd name="T15" fmla="*/ 38 h 56"/>
                <a:gd name="T16" fmla="*/ 37 w 99"/>
                <a:gd name="T17" fmla="*/ 0 h 56"/>
                <a:gd name="T18" fmla="*/ 71 w 99"/>
                <a:gd name="T19"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56">
                  <a:moveTo>
                    <a:pt x="71" y="30"/>
                  </a:moveTo>
                  <a:cubicBezTo>
                    <a:pt x="79" y="37"/>
                    <a:pt x="89" y="40"/>
                    <a:pt x="99" y="42"/>
                  </a:cubicBezTo>
                  <a:cubicBezTo>
                    <a:pt x="97" y="43"/>
                    <a:pt x="94" y="43"/>
                    <a:pt x="91" y="44"/>
                  </a:cubicBezTo>
                  <a:cubicBezTo>
                    <a:pt x="72" y="48"/>
                    <a:pt x="52" y="56"/>
                    <a:pt x="32" y="49"/>
                  </a:cubicBezTo>
                  <a:cubicBezTo>
                    <a:pt x="19" y="45"/>
                    <a:pt x="6" y="35"/>
                    <a:pt x="0" y="22"/>
                  </a:cubicBezTo>
                  <a:cubicBezTo>
                    <a:pt x="17" y="41"/>
                    <a:pt x="44" y="35"/>
                    <a:pt x="67" y="40"/>
                  </a:cubicBezTo>
                  <a:cubicBezTo>
                    <a:pt x="70" y="40"/>
                    <a:pt x="73" y="42"/>
                    <a:pt x="76" y="41"/>
                  </a:cubicBezTo>
                  <a:cubicBezTo>
                    <a:pt x="74" y="40"/>
                    <a:pt x="70" y="40"/>
                    <a:pt x="67" y="38"/>
                  </a:cubicBezTo>
                  <a:cubicBezTo>
                    <a:pt x="49" y="32"/>
                    <a:pt x="47" y="13"/>
                    <a:pt x="37" y="0"/>
                  </a:cubicBezTo>
                  <a:cubicBezTo>
                    <a:pt x="49" y="8"/>
                    <a:pt x="60" y="19"/>
                    <a:pt x="71"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20"/>
            <p:cNvSpPr>
              <a:spLocks/>
            </p:cNvSpPr>
            <p:nvPr userDrawn="1"/>
          </p:nvSpPr>
          <p:spPr bwMode="auto">
            <a:xfrm>
              <a:off x="4148138" y="3838576"/>
              <a:ext cx="847725" cy="169863"/>
            </a:xfrm>
            <a:custGeom>
              <a:avLst/>
              <a:gdLst>
                <a:gd name="T0" fmla="*/ 181 w 224"/>
                <a:gd name="T1" fmla="*/ 18 h 45"/>
                <a:gd name="T2" fmla="*/ 224 w 224"/>
                <a:gd name="T3" fmla="*/ 13 h 45"/>
                <a:gd name="T4" fmla="*/ 201 w 224"/>
                <a:gd name="T5" fmla="*/ 29 h 45"/>
                <a:gd name="T6" fmla="*/ 147 w 224"/>
                <a:gd name="T7" fmla="*/ 18 h 45"/>
                <a:gd name="T8" fmla="*/ 128 w 224"/>
                <a:gd name="T9" fmla="*/ 9 h 45"/>
                <a:gd name="T10" fmla="*/ 120 w 224"/>
                <a:gd name="T11" fmla="*/ 9 h 45"/>
                <a:gd name="T12" fmla="*/ 160 w 224"/>
                <a:gd name="T13" fmla="*/ 37 h 45"/>
                <a:gd name="T14" fmla="*/ 153 w 224"/>
                <a:gd name="T15" fmla="*/ 44 h 45"/>
                <a:gd name="T16" fmla="*/ 113 w 224"/>
                <a:gd name="T17" fmla="*/ 12 h 45"/>
                <a:gd name="T18" fmla="*/ 105 w 224"/>
                <a:gd name="T19" fmla="*/ 15 h 45"/>
                <a:gd name="T20" fmla="*/ 72 w 224"/>
                <a:gd name="T21" fmla="*/ 45 h 45"/>
                <a:gd name="T22" fmla="*/ 64 w 224"/>
                <a:gd name="T23" fmla="*/ 38 h 45"/>
                <a:gd name="T24" fmla="*/ 105 w 224"/>
                <a:gd name="T25" fmla="*/ 9 h 45"/>
                <a:gd name="T26" fmla="*/ 70 w 224"/>
                <a:gd name="T27" fmla="*/ 23 h 45"/>
                <a:gd name="T28" fmla="*/ 23 w 224"/>
                <a:gd name="T29" fmla="*/ 30 h 45"/>
                <a:gd name="T30" fmla="*/ 0 w 224"/>
                <a:gd name="T31" fmla="*/ 15 h 45"/>
                <a:gd name="T32" fmla="*/ 45 w 224"/>
                <a:gd name="T33" fmla="*/ 18 h 45"/>
                <a:gd name="T34" fmla="*/ 106 w 224"/>
                <a:gd name="T35" fmla="*/ 5 h 45"/>
                <a:gd name="T36" fmla="*/ 116 w 224"/>
                <a:gd name="T37" fmla="*/ 6 h 45"/>
                <a:gd name="T38" fmla="*/ 166 w 224"/>
                <a:gd name="T39" fmla="*/ 12 h 45"/>
                <a:gd name="T40" fmla="*/ 181 w 224"/>
                <a:gd name="T4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45">
                  <a:moveTo>
                    <a:pt x="181" y="18"/>
                  </a:moveTo>
                  <a:cubicBezTo>
                    <a:pt x="195" y="23"/>
                    <a:pt x="212" y="22"/>
                    <a:pt x="224" y="13"/>
                  </a:cubicBezTo>
                  <a:cubicBezTo>
                    <a:pt x="218" y="21"/>
                    <a:pt x="210" y="26"/>
                    <a:pt x="201" y="29"/>
                  </a:cubicBezTo>
                  <a:cubicBezTo>
                    <a:pt x="182" y="36"/>
                    <a:pt x="162" y="29"/>
                    <a:pt x="147" y="18"/>
                  </a:cubicBezTo>
                  <a:cubicBezTo>
                    <a:pt x="141" y="14"/>
                    <a:pt x="136" y="8"/>
                    <a:pt x="128" y="9"/>
                  </a:cubicBezTo>
                  <a:cubicBezTo>
                    <a:pt x="125" y="9"/>
                    <a:pt x="122" y="9"/>
                    <a:pt x="120" y="9"/>
                  </a:cubicBezTo>
                  <a:cubicBezTo>
                    <a:pt x="134" y="16"/>
                    <a:pt x="148" y="25"/>
                    <a:pt x="160" y="37"/>
                  </a:cubicBezTo>
                  <a:cubicBezTo>
                    <a:pt x="158" y="40"/>
                    <a:pt x="156" y="42"/>
                    <a:pt x="153" y="44"/>
                  </a:cubicBezTo>
                  <a:cubicBezTo>
                    <a:pt x="141" y="31"/>
                    <a:pt x="128" y="19"/>
                    <a:pt x="113" y="12"/>
                  </a:cubicBezTo>
                  <a:cubicBezTo>
                    <a:pt x="110" y="12"/>
                    <a:pt x="108" y="14"/>
                    <a:pt x="105" y="15"/>
                  </a:cubicBezTo>
                  <a:cubicBezTo>
                    <a:pt x="93" y="23"/>
                    <a:pt x="81" y="33"/>
                    <a:pt x="72" y="45"/>
                  </a:cubicBezTo>
                  <a:cubicBezTo>
                    <a:pt x="64" y="38"/>
                    <a:pt x="64" y="38"/>
                    <a:pt x="64" y="38"/>
                  </a:cubicBezTo>
                  <a:cubicBezTo>
                    <a:pt x="77" y="26"/>
                    <a:pt x="90" y="16"/>
                    <a:pt x="105" y="9"/>
                  </a:cubicBezTo>
                  <a:cubicBezTo>
                    <a:pt x="90" y="5"/>
                    <a:pt x="81" y="17"/>
                    <a:pt x="70" y="23"/>
                  </a:cubicBezTo>
                  <a:cubicBezTo>
                    <a:pt x="57" y="32"/>
                    <a:pt x="39" y="36"/>
                    <a:pt x="23" y="30"/>
                  </a:cubicBezTo>
                  <a:cubicBezTo>
                    <a:pt x="15" y="27"/>
                    <a:pt x="6" y="22"/>
                    <a:pt x="0" y="15"/>
                  </a:cubicBezTo>
                  <a:cubicBezTo>
                    <a:pt x="13" y="23"/>
                    <a:pt x="31" y="24"/>
                    <a:pt x="45" y="18"/>
                  </a:cubicBezTo>
                  <a:cubicBezTo>
                    <a:pt x="64" y="10"/>
                    <a:pt x="83" y="0"/>
                    <a:pt x="106" y="5"/>
                  </a:cubicBezTo>
                  <a:cubicBezTo>
                    <a:pt x="109" y="5"/>
                    <a:pt x="112" y="9"/>
                    <a:pt x="116" y="6"/>
                  </a:cubicBezTo>
                  <a:cubicBezTo>
                    <a:pt x="133" y="1"/>
                    <a:pt x="151" y="4"/>
                    <a:pt x="166" y="12"/>
                  </a:cubicBezTo>
                  <a:lnTo>
                    <a:pt x="181" y="18"/>
                  </a:ln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userDrawn="1"/>
        </p:nvSpPr>
        <p:spPr>
          <a:xfrm>
            <a:off x="1388302" y="6448341"/>
            <a:ext cx="4881952" cy="553998"/>
          </a:xfrm>
          <a:prstGeom prst="rect">
            <a:avLst/>
          </a:prstGeom>
          <a:noFill/>
        </p:spPr>
        <p:txBody>
          <a:bodyPr wrap="square" lIns="0" tIns="0" rIns="0" bIns="0" rtlCol="0" anchor="b" anchorCtr="0">
            <a:spAutoFit/>
          </a:bodyPr>
          <a:lstStyle/>
          <a:p>
            <a:r>
              <a:rPr lang="en-US" sz="1800" b="1" baseline="0">
                <a:solidFill>
                  <a:schemeClr val="tx1"/>
                </a:solidFill>
              </a:rPr>
              <a:t>UNITED</a:t>
            </a:r>
            <a:r>
              <a:rPr lang="en-US" sz="1800" b="1">
                <a:solidFill>
                  <a:schemeClr val="bg1"/>
                </a:solidFill>
              </a:rPr>
              <a:t> </a:t>
            </a:r>
            <a:r>
              <a:rPr lang="en-US" sz="1800" b="1" baseline="0">
                <a:solidFill>
                  <a:schemeClr val="tx1"/>
                </a:solidFill>
              </a:rPr>
              <a:t>NATIONS</a:t>
            </a:r>
            <a:r>
              <a:rPr lang="en-US" sz="1800" b="1">
                <a:solidFill>
                  <a:schemeClr val="bg1"/>
                </a:solidFill>
              </a:rPr>
              <a:t> </a:t>
            </a:r>
            <a:endParaRPr lang="en-US" sz="1800" b="1" baseline="0">
              <a:solidFill>
                <a:schemeClr val="tx1"/>
              </a:solidFill>
            </a:endParaRPr>
          </a:p>
          <a:p>
            <a:r>
              <a:rPr lang="en-US" sz="1800" baseline="0">
                <a:solidFill>
                  <a:schemeClr val="tx1"/>
                </a:solidFill>
              </a:rPr>
              <a:t>DEPARTMENT</a:t>
            </a:r>
            <a:r>
              <a:rPr lang="en-US" sz="1800">
                <a:solidFill>
                  <a:schemeClr val="bg1"/>
                </a:solidFill>
              </a:rPr>
              <a:t> </a:t>
            </a:r>
            <a:r>
              <a:rPr lang="en-US" sz="1800" baseline="0">
                <a:solidFill>
                  <a:schemeClr val="tx1"/>
                </a:solidFill>
              </a:rPr>
              <a:t>OF</a:t>
            </a:r>
            <a:r>
              <a:rPr lang="en-US" sz="1800">
                <a:solidFill>
                  <a:schemeClr val="bg1"/>
                </a:solidFill>
              </a:rPr>
              <a:t> </a:t>
            </a:r>
            <a:r>
              <a:rPr lang="en-US" sz="1800" baseline="0">
                <a:solidFill>
                  <a:schemeClr val="tx1"/>
                </a:solidFill>
              </a:rPr>
              <a:t>OPERATIONAL</a:t>
            </a:r>
            <a:r>
              <a:rPr lang="en-US" sz="1800">
                <a:solidFill>
                  <a:schemeClr val="bg1"/>
                </a:solidFill>
              </a:rPr>
              <a:t> </a:t>
            </a:r>
            <a:r>
              <a:rPr lang="en-US" sz="1800" baseline="0">
                <a:solidFill>
                  <a:schemeClr val="tx1"/>
                </a:solidFill>
              </a:rPr>
              <a:t>SUPPORT</a:t>
            </a:r>
          </a:p>
        </p:txBody>
      </p:sp>
    </p:spTree>
    <p:extLst>
      <p:ext uri="{BB962C8B-B14F-4D97-AF65-F5344CB8AC3E}">
        <p14:creationId xmlns:p14="http://schemas.microsoft.com/office/powerpoint/2010/main" val="343242487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5.svg"/><Relationship Id="rId3" Type="http://schemas.openxmlformats.org/officeDocument/2006/relationships/slideLayout" Target="../slideLayouts/slideLayout3.xml"/><Relationship Id="rId7" Type="http://schemas.openxmlformats.org/officeDocument/2006/relationships/tags" Target="../tags/tag3.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11" Type="http://schemas.openxmlformats.org/officeDocument/2006/relationships/image" Target="../media/image3.svg"/><Relationship Id="rId5" Type="http://schemas.openxmlformats.org/officeDocument/2006/relationships/theme" Target="../theme/theme1.xml"/><Relationship Id="rId15" Type="http://schemas.openxmlformats.org/officeDocument/2006/relationships/image" Target="../media/image7.svg"/><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emf"/><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
            </p:custDataLst>
            <p:extLst>
              <p:ext uri="{D42A27DB-BD31-4B8C-83A1-F6EECF244321}">
                <p14:modId xmlns:p14="http://schemas.microsoft.com/office/powerpoint/2010/main" val="30837142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270" imgH="270" progId="TCLayout.ActiveDocument.1">
                  <p:embed/>
                </p:oleObj>
              </mc:Choice>
              <mc:Fallback>
                <p:oleObj name="think-cell Slide" r:id="rId8" imgW="270" imgH="270" progId="TCLayout.ActiveDocument.1">
                  <p:embed/>
                  <p:pic>
                    <p:nvPicPr>
                      <p:cNvPr id="4" name="Object 3" hidden="1"/>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82097C7-C17B-4180-84F8-A2955C72C9D0}"/>
              </a:ext>
            </a:extLst>
          </p:cNvPr>
          <p:cNvSpPr/>
          <p:nvPr>
            <p:custDataLst>
              <p:tags r:id="rId7"/>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600" b="1" i="0" baseline="0">
              <a:latin typeface="Arial" panose="020B0604020202020204" pitchFamily="34" charset="0"/>
              <a:ea typeface="+mj-ea"/>
              <a:cs typeface="+mj-cs"/>
              <a:sym typeface="Arial" panose="020B0604020202020204" pitchFamily="34" charset="0"/>
            </a:endParaRPr>
          </a:p>
        </p:txBody>
      </p:sp>
      <p:grpSp>
        <p:nvGrpSpPr>
          <p:cNvPr id="12" name="Group 11">
            <a:extLst>
              <a:ext uri="{FF2B5EF4-FFF2-40B4-BE49-F238E27FC236}">
                <a16:creationId xmlns:a16="http://schemas.microsoft.com/office/drawing/2014/main" id="{076A7DCE-6767-4E57-AC1C-C0E4C9129D91}"/>
              </a:ext>
            </a:extLst>
          </p:cNvPr>
          <p:cNvGrpSpPr>
            <a:grpSpLocks noChangeAspect="1"/>
          </p:cNvGrpSpPr>
          <p:nvPr/>
        </p:nvGrpSpPr>
        <p:grpSpPr>
          <a:xfrm>
            <a:off x="8960305" y="146798"/>
            <a:ext cx="694114" cy="638653"/>
            <a:chOff x="17454" y="2214"/>
            <a:chExt cx="465146" cy="427703"/>
          </a:xfrm>
        </p:grpSpPr>
        <p:pic>
          <p:nvPicPr>
            <p:cNvPr id="13" name="Graphic 3">
              <a:extLst>
                <a:ext uri="{FF2B5EF4-FFF2-40B4-BE49-F238E27FC236}">
                  <a16:creationId xmlns:a16="http://schemas.microsoft.com/office/drawing/2014/main" id="{865A7D88-63A3-4144-B73D-81304A8C306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909593">
              <a:off x="209550" y="2214"/>
              <a:ext cx="273050" cy="236220"/>
            </a:xfrm>
            <a:prstGeom prst="rect">
              <a:avLst/>
            </a:prstGeom>
          </p:spPr>
        </p:pic>
        <p:pic>
          <p:nvPicPr>
            <p:cNvPr id="14" name="Graphic 4">
              <a:extLst>
                <a:ext uri="{FF2B5EF4-FFF2-40B4-BE49-F238E27FC236}">
                  <a16:creationId xmlns:a16="http://schemas.microsoft.com/office/drawing/2014/main" id="{164F39C1-9B01-4A15-86D3-C82D5EB703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rot="909593">
              <a:off x="17454" y="51747"/>
              <a:ext cx="273050" cy="236220"/>
            </a:xfrm>
            <a:prstGeom prst="rect">
              <a:avLst/>
            </a:prstGeom>
          </p:spPr>
        </p:pic>
        <p:pic>
          <p:nvPicPr>
            <p:cNvPr id="15" name="Graphic 11">
              <a:extLst>
                <a:ext uri="{FF2B5EF4-FFF2-40B4-BE49-F238E27FC236}">
                  <a16:creationId xmlns:a16="http://schemas.microsoft.com/office/drawing/2014/main" id="{7C33119B-F315-4616-A11F-3817E3BDF383}"/>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rot="909593">
              <a:off x="156828" y="193697"/>
              <a:ext cx="273050" cy="236220"/>
            </a:xfrm>
            <a:prstGeom prst="rect">
              <a:avLst/>
            </a:prstGeom>
          </p:spPr>
        </p:pic>
      </p:grpSp>
      <p:sp>
        <p:nvSpPr>
          <p:cNvPr id="2" name="Title Placeholder 1"/>
          <p:cNvSpPr>
            <a:spLocks noGrp="1"/>
          </p:cNvSpPr>
          <p:nvPr>
            <p:ph type="title"/>
          </p:nvPr>
        </p:nvSpPr>
        <p:spPr>
          <a:xfrm>
            <a:off x="530225" y="766085"/>
            <a:ext cx="8449247" cy="796736"/>
          </a:xfrm>
          <a:prstGeom prst="rect">
            <a:avLst/>
          </a:prstGeom>
        </p:spPr>
        <p:txBody>
          <a:bodyPr vert="horz" lIns="0" tIns="0" rIns="0" bIns="48774" rtlCol="0" anchor="b" anchorCtr="0">
            <a:noAutofit/>
          </a:bodyPr>
          <a:lstStyle/>
          <a:p>
            <a:r>
              <a:rPr lang="en-US"/>
              <a:t>Click to edit Master title style</a:t>
            </a:r>
          </a:p>
        </p:txBody>
      </p:sp>
      <p:sp>
        <p:nvSpPr>
          <p:cNvPr id="3" name="Text Placeholder 2"/>
          <p:cNvSpPr>
            <a:spLocks noGrp="1"/>
          </p:cNvSpPr>
          <p:nvPr>
            <p:ph type="body" idx="1"/>
          </p:nvPr>
        </p:nvSpPr>
        <p:spPr>
          <a:xfrm>
            <a:off x="527578" y="1836738"/>
            <a:ext cx="8465610" cy="4211637"/>
          </a:xfrm>
          <a:prstGeom prst="rect">
            <a:avLst/>
          </a:prstGeom>
        </p:spPr>
        <p:txBody>
          <a:bodyPr vert="horz" lIns="0" tIns="0" rIns="0" bIns="0" rtlCol="0">
            <a:noAutofit/>
          </a:bodyPr>
          <a:lstStyle/>
          <a:p>
            <a:pPr lvl="0"/>
            <a:r>
              <a:rPr lang="en-US"/>
              <a:t>Click to edit Master text styles</a:t>
            </a:r>
          </a:p>
          <a:p>
            <a:pPr lvl="1"/>
            <a:r>
              <a:rPr lang="en-US"/>
              <a:t>Second level</a:t>
            </a:r>
          </a:p>
        </p:txBody>
      </p:sp>
      <p:sp>
        <p:nvSpPr>
          <p:cNvPr id="26" name="TextBox 25"/>
          <p:cNvSpPr txBox="1"/>
          <p:nvPr/>
        </p:nvSpPr>
        <p:spPr>
          <a:xfrm>
            <a:off x="522136" y="6921079"/>
            <a:ext cx="4440822" cy="153888"/>
          </a:xfrm>
          <a:prstGeom prst="rect">
            <a:avLst/>
          </a:prstGeom>
          <a:noFill/>
        </p:spPr>
        <p:txBody>
          <a:bodyPr wrap="square" lIns="0" tIns="0" rIns="0" bIns="0" rtlCol="0" anchor="b" anchorCtr="0">
            <a:spAutoFit/>
          </a:bodyPr>
          <a:lstStyle/>
          <a:p>
            <a:pPr rtl="0"/>
            <a:r>
              <a:rPr lang="en-US" sz="1000" b="1"/>
              <a:t>UNITED NATIONS </a:t>
            </a:r>
            <a:r>
              <a:rPr lang="en-US" sz="1000"/>
              <a:t>| </a:t>
            </a:r>
            <a:r>
              <a:rPr lang="en-US" sz="1000" b="0"/>
              <a:t>DEPARTMENT OF OPERATIONAL SUPPORT</a:t>
            </a:r>
          </a:p>
        </p:txBody>
      </p:sp>
      <p:sp>
        <p:nvSpPr>
          <p:cNvPr id="27" name="TextBox 26"/>
          <p:cNvSpPr txBox="1"/>
          <p:nvPr/>
        </p:nvSpPr>
        <p:spPr>
          <a:xfrm>
            <a:off x="8030887" y="6921079"/>
            <a:ext cx="962301" cy="153888"/>
          </a:xfrm>
          <a:prstGeom prst="rect">
            <a:avLst/>
          </a:prstGeom>
          <a:noFill/>
        </p:spPr>
        <p:txBody>
          <a:bodyPr wrap="square" lIns="0" tIns="0" rIns="0" bIns="0" rtlCol="0" anchor="b" anchorCtr="0">
            <a:spAutoFit/>
          </a:bodyPr>
          <a:lstStyle/>
          <a:p>
            <a:pPr algn="r"/>
            <a:fld id="{2E9152CC-DD9B-47F6-8FF2-D87C763F937B}" type="slidenum">
              <a:rPr lang="en-US" sz="1000" b="1" smtClean="0">
                <a:solidFill>
                  <a:schemeClr val="bg2">
                    <a:lumMod val="50000"/>
                  </a:schemeClr>
                </a:solidFill>
              </a:rPr>
              <a:pPr algn="r"/>
              <a:t>‹#›</a:t>
            </a:fld>
            <a:endParaRPr lang="en-US" sz="1000" b="1">
              <a:solidFill>
                <a:schemeClr val="bg2">
                  <a:lumMod val="50000"/>
                </a:schemeClr>
              </a:solidFill>
            </a:endParaRPr>
          </a:p>
        </p:txBody>
      </p:sp>
    </p:spTree>
    <p:extLst>
      <p:ext uri="{BB962C8B-B14F-4D97-AF65-F5344CB8AC3E}">
        <p14:creationId xmlns:p14="http://schemas.microsoft.com/office/powerpoint/2010/main" val="349971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Lst>
  <p:hf hdr="0" dt="0"/>
  <p:txStyles>
    <p:titleStyle>
      <a:lvl1pPr algn="l" defTabSz="975482" rtl="0" eaLnBrk="1" latinLnBrk="0" hangingPunct="1">
        <a:spcBef>
          <a:spcPct val="0"/>
        </a:spcBef>
        <a:buNone/>
        <a:defRPr sz="2600" b="1" kern="1200">
          <a:solidFill>
            <a:schemeClr val="tx1"/>
          </a:solidFill>
          <a:latin typeface="Arial" panose="020B0604020202020204" pitchFamily="34" charset="0"/>
          <a:ea typeface="+mj-ea"/>
          <a:cs typeface="+mj-cs"/>
        </a:defRPr>
      </a:lvl1pPr>
    </p:titleStyle>
    <p:bodyStyle>
      <a:lvl1pPr marL="182880" indent="-182880" algn="l" defTabSz="975482" rtl="0" eaLnBrk="1" latinLnBrk="0" hangingPunct="1">
        <a:lnSpc>
          <a:spcPct val="114000"/>
        </a:lnSpc>
        <a:spcBef>
          <a:spcPts val="0"/>
        </a:spcBef>
        <a:buClr>
          <a:schemeClr val="tx1"/>
        </a:buClr>
        <a:buSzPct val="120000"/>
        <a:buFont typeface="Arial" panose="020B0604020202020204" pitchFamily="34" charset="0"/>
        <a:buChar char="•"/>
        <a:defRPr sz="1600" b="0" kern="1200">
          <a:solidFill>
            <a:schemeClr val="bg2">
              <a:lumMod val="50000"/>
            </a:schemeClr>
          </a:solidFill>
          <a:latin typeface="Arial" panose="020B0604020202020204" pitchFamily="34" charset="0"/>
          <a:ea typeface="+mn-ea"/>
          <a:cs typeface="+mn-cs"/>
        </a:defRPr>
      </a:lvl1pPr>
      <a:lvl2pPr marL="420624" indent="-228600" algn="l" defTabSz="975482" rtl="0" eaLnBrk="1" latinLnBrk="0" hangingPunct="1">
        <a:lnSpc>
          <a:spcPct val="114000"/>
        </a:lnSpc>
        <a:spcBef>
          <a:spcPts val="0"/>
        </a:spcBef>
        <a:buClr>
          <a:schemeClr val="tx1"/>
        </a:buClr>
        <a:buSzPct val="120000"/>
        <a:buFont typeface="Arial" panose="020B0604020202020204" pitchFamily="34" charset="0"/>
        <a:buChar char="–"/>
        <a:defRPr sz="1600" kern="1200">
          <a:solidFill>
            <a:schemeClr val="bg2">
              <a:lumMod val="50000"/>
            </a:schemeClr>
          </a:solidFill>
          <a:latin typeface="Arial" panose="020B0604020202020204" pitchFamily="34" charset="0"/>
          <a:ea typeface="+mn-ea"/>
          <a:cs typeface="+mn-cs"/>
        </a:defRPr>
      </a:lvl2pPr>
      <a:lvl3pPr marL="914400" indent="-228600" algn="l" defTabSz="975482" rtl="0" eaLnBrk="1" latinLnBrk="0" hangingPunct="1">
        <a:lnSpc>
          <a:spcPct val="114000"/>
        </a:lnSpc>
        <a:spcBef>
          <a:spcPts val="0"/>
        </a:spcBef>
        <a:buClr>
          <a:schemeClr val="tx1"/>
        </a:buClr>
        <a:buSzPct val="120000"/>
        <a:buFont typeface="Arial" panose="020B0604020202020204" pitchFamily="34" charset="0"/>
        <a:buChar char="–"/>
        <a:defRPr sz="1600" kern="1200">
          <a:solidFill>
            <a:schemeClr val="bg2">
              <a:lumMod val="50000"/>
            </a:schemeClr>
          </a:solidFill>
          <a:latin typeface="Arial" panose="020B0604020202020204" pitchFamily="34" charset="0"/>
          <a:ea typeface="+mn-ea"/>
          <a:cs typeface="+mn-cs"/>
        </a:defRPr>
      </a:lvl3pPr>
      <a:lvl4pPr marL="1707093" indent="-243870" algn="l" defTabSz="975482" rtl="0" eaLnBrk="1" latinLnBrk="0" hangingPunct="1">
        <a:spcBef>
          <a:spcPct val="20000"/>
        </a:spcBef>
        <a:buFont typeface="Arial" panose="020B0604020202020204" pitchFamily="34" charset="0"/>
        <a:buChar char="–"/>
        <a:defRPr sz="1700" kern="1200">
          <a:solidFill>
            <a:schemeClr val="bg2">
              <a:lumMod val="50000"/>
            </a:schemeClr>
          </a:solidFill>
          <a:latin typeface="Arial" panose="020B0604020202020204" pitchFamily="34" charset="0"/>
          <a:ea typeface="+mn-ea"/>
          <a:cs typeface="+mn-cs"/>
        </a:defRPr>
      </a:lvl4pPr>
      <a:lvl5pPr marL="2194834" indent="-243870" algn="l" defTabSz="975482" rtl="0" eaLnBrk="1" latinLnBrk="0" hangingPunct="1">
        <a:spcBef>
          <a:spcPct val="20000"/>
        </a:spcBef>
        <a:buFont typeface="Arial" panose="020B0604020202020204" pitchFamily="34" charset="0"/>
        <a:buChar char="»"/>
        <a:defRPr sz="1700" kern="1200">
          <a:solidFill>
            <a:schemeClr val="bg2">
              <a:lumMod val="50000"/>
            </a:schemeClr>
          </a:solidFill>
          <a:latin typeface="Arial" panose="020B0604020202020204" pitchFamily="34" charset="0"/>
          <a:ea typeface="+mn-ea"/>
          <a:cs typeface="+mn-cs"/>
        </a:defRPr>
      </a:lvl5pPr>
      <a:lvl6pPr marL="2682575" indent="-243870" algn="l" defTabSz="975482"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70316" indent="-243870" algn="l" defTabSz="975482"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58057" indent="-243870" algn="l" defTabSz="975482"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45798" indent="-243870" algn="l" defTabSz="975482"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75482" rtl="0" eaLnBrk="1" latinLnBrk="0" hangingPunct="1">
        <a:defRPr sz="1900" kern="1200">
          <a:solidFill>
            <a:schemeClr val="tx1"/>
          </a:solidFill>
          <a:latin typeface="+mn-lt"/>
          <a:ea typeface="+mn-ea"/>
          <a:cs typeface="+mn-cs"/>
        </a:defRPr>
      </a:lvl1pPr>
      <a:lvl2pPr marL="487741" algn="l" defTabSz="975482" rtl="0" eaLnBrk="1" latinLnBrk="0" hangingPunct="1">
        <a:defRPr sz="1900" kern="1200">
          <a:solidFill>
            <a:schemeClr val="tx1"/>
          </a:solidFill>
          <a:latin typeface="+mn-lt"/>
          <a:ea typeface="+mn-ea"/>
          <a:cs typeface="+mn-cs"/>
        </a:defRPr>
      </a:lvl2pPr>
      <a:lvl3pPr marL="975482" algn="l" defTabSz="975482" rtl="0" eaLnBrk="1" latinLnBrk="0" hangingPunct="1">
        <a:defRPr sz="1900" kern="1200">
          <a:solidFill>
            <a:schemeClr val="tx1"/>
          </a:solidFill>
          <a:latin typeface="+mn-lt"/>
          <a:ea typeface="+mn-ea"/>
          <a:cs typeface="+mn-cs"/>
        </a:defRPr>
      </a:lvl3pPr>
      <a:lvl4pPr marL="1463223" algn="l" defTabSz="975482" rtl="0" eaLnBrk="1" latinLnBrk="0" hangingPunct="1">
        <a:defRPr sz="1900" kern="1200">
          <a:solidFill>
            <a:schemeClr val="tx1"/>
          </a:solidFill>
          <a:latin typeface="+mn-lt"/>
          <a:ea typeface="+mn-ea"/>
          <a:cs typeface="+mn-cs"/>
        </a:defRPr>
      </a:lvl4pPr>
      <a:lvl5pPr marL="1950964" algn="l" defTabSz="975482" rtl="0" eaLnBrk="1" latinLnBrk="0" hangingPunct="1">
        <a:defRPr sz="1900" kern="1200">
          <a:solidFill>
            <a:schemeClr val="tx1"/>
          </a:solidFill>
          <a:latin typeface="+mn-lt"/>
          <a:ea typeface="+mn-ea"/>
          <a:cs typeface="+mn-cs"/>
        </a:defRPr>
      </a:lvl5pPr>
      <a:lvl6pPr marL="2438705" algn="l" defTabSz="975482" rtl="0" eaLnBrk="1" latinLnBrk="0" hangingPunct="1">
        <a:defRPr sz="1900" kern="1200">
          <a:solidFill>
            <a:schemeClr val="tx1"/>
          </a:solidFill>
          <a:latin typeface="+mn-lt"/>
          <a:ea typeface="+mn-ea"/>
          <a:cs typeface="+mn-cs"/>
        </a:defRPr>
      </a:lvl6pPr>
      <a:lvl7pPr marL="2926446" algn="l" defTabSz="975482" rtl="0" eaLnBrk="1" latinLnBrk="0" hangingPunct="1">
        <a:defRPr sz="1900" kern="1200">
          <a:solidFill>
            <a:schemeClr val="tx1"/>
          </a:solidFill>
          <a:latin typeface="+mn-lt"/>
          <a:ea typeface="+mn-ea"/>
          <a:cs typeface="+mn-cs"/>
        </a:defRPr>
      </a:lvl7pPr>
      <a:lvl8pPr marL="3414187" algn="l" defTabSz="975482" rtl="0" eaLnBrk="1" latinLnBrk="0" hangingPunct="1">
        <a:defRPr sz="1900" kern="1200">
          <a:solidFill>
            <a:schemeClr val="tx1"/>
          </a:solidFill>
          <a:latin typeface="+mn-lt"/>
          <a:ea typeface="+mn-ea"/>
          <a:cs typeface="+mn-cs"/>
        </a:defRPr>
      </a:lvl8pPr>
      <a:lvl9pPr marL="3901928" algn="l" defTabSz="97548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userDrawn="1">
          <p15:clr>
            <a:srgbClr val="F26B43"/>
          </p15:clr>
        </p15:guide>
        <p15:guide id="2" pos="6049" userDrawn="1">
          <p15:clr>
            <a:srgbClr val="F26B43"/>
          </p15:clr>
        </p15:guide>
        <p15:guide id="6" orient="horz" pos="96" userDrawn="1">
          <p15:clr>
            <a:srgbClr val="F26B43"/>
          </p15:clr>
        </p15:guide>
        <p15:guide id="7" orient="horz" pos="984" userDrawn="1">
          <p15:clr>
            <a:srgbClr val="F26B43"/>
          </p15:clr>
        </p15:guide>
        <p15:guide id="8" orient="horz" pos="1157" userDrawn="1">
          <p15:clr>
            <a:srgbClr val="F26B43"/>
          </p15:clr>
        </p15:guide>
        <p15:guide id="9" pos="324" userDrawn="1">
          <p15:clr>
            <a:srgbClr val="F26B43"/>
          </p15:clr>
        </p15:guide>
        <p15:guide id="10" pos="5665" userDrawn="1">
          <p15:clr>
            <a:srgbClr val="F26B43"/>
          </p15:clr>
        </p15:guide>
        <p15:guide id="12" orient="horz" pos="3978" userDrawn="1">
          <p15:clr>
            <a:srgbClr val="F26B43"/>
          </p15:clr>
        </p15:guide>
        <p15:guide id="13" orient="horz" pos="3810" userDrawn="1">
          <p15:clr>
            <a:srgbClr val="F26B43"/>
          </p15:clr>
        </p15:guide>
        <p15:guide id="14" orient="horz" pos="3636" userDrawn="1">
          <p15:clr>
            <a:srgbClr val="F26B43"/>
          </p15:clr>
        </p15:guide>
        <p15:guide id="15" orient="horz" pos="1488" userDrawn="1">
          <p15:clr>
            <a:srgbClr val="F26B43"/>
          </p15:clr>
        </p15:guide>
        <p15:guide id="16" pos="2760" userDrawn="1">
          <p15:clr>
            <a:srgbClr val="F26B43"/>
          </p15:clr>
        </p15:guide>
        <p15:guide id="17" pos="3234" userDrawn="1">
          <p15:clr>
            <a:srgbClr val="F26B43"/>
          </p15:clr>
        </p15:guide>
        <p15:guide id="18" orient="horz" pos="4608" userDrawn="1">
          <p15:clr>
            <a:srgbClr val="F26B43"/>
          </p15:clr>
        </p15:guide>
        <p15:guide id="19" orient="horz" pos="43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cid:image001.png@01D546C5.F32FB7B0" TargetMode="External"/><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emf"/><Relationship Id="rId5" Type="http://schemas.openxmlformats.org/officeDocument/2006/relationships/oleObject" Target="../embeddings/oleObject6.bin"/><Relationship Id="rId10" Type="http://schemas.openxmlformats.org/officeDocument/2006/relationships/image" Target="../media/image17.png"/><Relationship Id="rId4" Type="http://schemas.openxmlformats.org/officeDocument/2006/relationships/notesSlide" Target="../notesSlides/notesSlide13.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oleObject" Target="../embeddings/oleObject6.bin"/><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notesSlide" Target="../notesSlides/notesSlide14.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6.xm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7.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8.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19.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oleObject" Target="../embeddings/oleObject6.bin"/><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oleObject" Target="../embeddings/oleObject6.bin"/><Relationship Id="rId5" Type="http://schemas.openxmlformats.org/officeDocument/2006/relationships/image" Target="../media/image3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2.xml"/><Relationship Id="rId7" Type="http://schemas.openxmlformats.org/officeDocument/2006/relationships/oleObject" Target="../embeddings/oleObject6.bin"/><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2.png"/><Relationship Id="rId5" Type="http://schemas.openxmlformats.org/officeDocument/2006/relationships/image" Target="../media/image34.png"/><Relationship Id="rId10" Type="http://schemas.openxmlformats.org/officeDocument/2006/relationships/image" Target="../media/image36.png"/><Relationship Id="rId4" Type="http://schemas.openxmlformats.org/officeDocument/2006/relationships/notesSlide" Target="../notesSlides/notesSlide22.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oleObject" Target="../embeddings/oleObject6.bin"/><Relationship Id="rId5" Type="http://schemas.openxmlformats.org/officeDocument/2006/relationships/image" Target="../media/image3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oleObject" Target="../embeddings/oleObject6.bin"/><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oleObject" Target="../embeddings/oleObject6.bin"/><Relationship Id="rId5" Type="http://schemas.openxmlformats.org/officeDocument/2006/relationships/image" Target="../media/image43.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oleObject" Target="../embeddings/oleObject6.bin"/><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oleObject" Target="../embeddings/oleObject6.bin"/><Relationship Id="rId5" Type="http://schemas.openxmlformats.org/officeDocument/2006/relationships/image" Target="../media/image4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oleObject" Target="../embeddings/oleObject6.bin"/><Relationship Id="rId5" Type="http://schemas.openxmlformats.org/officeDocument/2006/relationships/image" Target="../media/image46.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oleObject" Target="../embeddings/oleObject6.bin"/><Relationship Id="rId5" Type="http://schemas.openxmlformats.org/officeDocument/2006/relationships/image" Target="../media/image48.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2.xml"/><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oleObject" Target="../embeddings/oleObject6.bin"/><Relationship Id="rId5" Type="http://schemas.openxmlformats.org/officeDocument/2006/relationships/image" Target="../media/image5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8.emf"/><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oleObject" Target="../embeddings/oleObject6.bin"/><Relationship Id="rId5" Type="http://schemas.openxmlformats.org/officeDocument/2006/relationships/image" Target="../media/image5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F38BF67-C008-4A01-AB0C-422324EE69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0" name="Object 9" hidden="1">
                        <a:extLst>
                          <a:ext uri="{FF2B5EF4-FFF2-40B4-BE49-F238E27FC236}">
                            <a16:creationId xmlns:a16="http://schemas.microsoft.com/office/drawing/2014/main" id="{0F38BF67-C008-4A01-AB0C-422324EE692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C3E1BF5F-09B6-437C-B25F-A3B49F77AABF}"/>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3800" b="1">
              <a:latin typeface="Arial" panose="020B0604020202020204" pitchFamily="34" charset="0"/>
              <a:ea typeface="+mj-ea"/>
              <a:cs typeface="+mj-cs"/>
              <a:sym typeface="Arial" panose="020B0604020202020204" pitchFamily="34" charset="0"/>
            </a:endParaRPr>
          </a:p>
        </p:txBody>
      </p:sp>
      <p:sp>
        <p:nvSpPr>
          <p:cNvPr id="12" name="Title 1">
            <a:extLst>
              <a:ext uri="{FF2B5EF4-FFF2-40B4-BE49-F238E27FC236}">
                <a16:creationId xmlns:a16="http://schemas.microsoft.com/office/drawing/2014/main" id="{AC32BA84-2B18-4928-AB76-975772CF2E2E}"/>
              </a:ext>
            </a:extLst>
          </p:cNvPr>
          <p:cNvSpPr txBox="1">
            <a:spLocks/>
          </p:cNvSpPr>
          <p:nvPr/>
        </p:nvSpPr>
        <p:spPr>
          <a:xfrm>
            <a:off x="306387" y="2350028"/>
            <a:ext cx="9144000" cy="4338510"/>
          </a:xfrm>
          <a:prstGeom prst="rect">
            <a:avLst/>
          </a:prstGeom>
        </p:spPr>
        <p:txBody>
          <a:bodyPr vert="horz" wrap="square" lIns="0" tIns="0" rIns="0" bIns="0" rtlCol="0" anchor="t" anchorCtr="0">
            <a:normAutofit fontScale="97500"/>
          </a:bodyPr>
          <a:lstStyle>
            <a:lvl1pPr algn="l" defTabSz="975482" rtl="0" eaLnBrk="1" latinLnBrk="0" hangingPunct="1">
              <a:spcBef>
                <a:spcPct val="0"/>
              </a:spcBef>
              <a:buNone/>
              <a:defRPr sz="3800" b="1" kern="1200" cap="all" baseline="0">
                <a:solidFill>
                  <a:schemeClr val="tx1"/>
                </a:solidFill>
                <a:latin typeface="Arial" panose="020B0604020202020204" pitchFamily="34" charset="0"/>
                <a:ea typeface="+mj-ea"/>
                <a:cs typeface="+mj-cs"/>
              </a:defRPr>
            </a:lvl1pPr>
          </a:lstStyle>
          <a:p>
            <a:endParaRPr lang="en-US" sz="4500" cap="none"/>
          </a:p>
          <a:p>
            <a:pPr algn="ctr"/>
            <a:br>
              <a:rPr lang="en-US" sz="3700" b="0" cap="none"/>
            </a:br>
            <a:r>
              <a:rPr lang="en-US" sz="3700" b="0" cap="none"/>
              <a:t>English Reverse Auction</a:t>
            </a:r>
            <a:endParaRPr lang="en-US" sz="3700" b="0" cap="none">
              <a:solidFill>
                <a:schemeClr val="accent5"/>
              </a:solidFill>
            </a:endParaRPr>
          </a:p>
          <a:p>
            <a:pPr algn="ctr"/>
            <a:endParaRPr lang="en-US" sz="2400" b="0" cap="none">
              <a:solidFill>
                <a:schemeClr val="accent5"/>
              </a:solidFill>
            </a:endParaRPr>
          </a:p>
          <a:p>
            <a:pPr algn="ctr"/>
            <a:endParaRPr lang="en-US" sz="2400" b="0" cap="none">
              <a:solidFill>
                <a:schemeClr val="accent5"/>
              </a:solidFill>
            </a:endParaRPr>
          </a:p>
          <a:p>
            <a:pPr algn="ctr"/>
            <a:endParaRPr lang="en-US" sz="2400" b="0" cap="none">
              <a:solidFill>
                <a:schemeClr val="accent5"/>
              </a:solidFill>
            </a:endParaRPr>
          </a:p>
          <a:p>
            <a:pPr algn="ctr"/>
            <a:endParaRPr lang="en-US" sz="2400" b="0" i="1" cap="none">
              <a:solidFill>
                <a:srgbClr val="00B0F0"/>
              </a:solidFill>
            </a:endParaRPr>
          </a:p>
          <a:p>
            <a:pPr algn="ctr"/>
            <a:endParaRPr lang="en-US" sz="2400" b="0" i="1" cap="none">
              <a:solidFill>
                <a:srgbClr val="00B0F0"/>
              </a:solidFill>
            </a:endParaRPr>
          </a:p>
          <a:p>
            <a:pPr algn="ctr"/>
            <a:endParaRPr lang="en-US" sz="2400" b="0" i="1" cap="none">
              <a:solidFill>
                <a:srgbClr val="00B0F0"/>
              </a:solidFill>
            </a:endParaRPr>
          </a:p>
          <a:p>
            <a:pPr algn="ctr"/>
            <a:endParaRPr lang="en-US" sz="2400" b="0" i="1" cap="none">
              <a:solidFill>
                <a:srgbClr val="00B0F0"/>
              </a:solidFill>
            </a:endParaRPr>
          </a:p>
          <a:p>
            <a:pPr algn="ctr"/>
            <a:endParaRPr lang="en-US" sz="2400" b="0" i="1" cap="none">
              <a:solidFill>
                <a:srgbClr val="00B0F0"/>
              </a:solidFill>
            </a:endParaRPr>
          </a:p>
          <a:p>
            <a:pPr algn="ctr"/>
            <a:endParaRPr lang="en-US" sz="1600">
              <a:solidFill>
                <a:schemeClr val="accent1">
                  <a:lumMod val="60000"/>
                  <a:lumOff val="40000"/>
                </a:schemeClr>
              </a:solidFill>
            </a:endParaRPr>
          </a:p>
        </p:txBody>
      </p:sp>
      <p:pic>
        <p:nvPicPr>
          <p:cNvPr id="14" name="Picture 59" descr="cid:image001.png@01D49ED8.84C1B980">
            <a:extLst>
              <a:ext uri="{FF2B5EF4-FFF2-40B4-BE49-F238E27FC236}">
                <a16:creationId xmlns:a16="http://schemas.microsoft.com/office/drawing/2014/main" id="{65CA4D08-7148-4DDD-81F8-B17C00FB61D1}"/>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53987" y="304800"/>
            <a:ext cx="2349280" cy="71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3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A2623-83B7-0C5C-AA18-0ED52B6B967D}"/>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FF7DAA2-4E3B-A396-D61D-E6170AD8F7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6FF7DAA2-4E3B-A396-D61D-E6170AD8F7A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0B434B91-6ECA-2517-EA12-3F1C4D69FE5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FD243754-5D54-0635-5BE6-CA8E9393122E}"/>
              </a:ext>
            </a:extLst>
          </p:cNvPr>
          <p:cNvSpPr>
            <a:spLocks noGrp="1"/>
          </p:cNvSpPr>
          <p:nvPr>
            <p:ph type="title"/>
          </p:nvPr>
        </p:nvSpPr>
        <p:spPr>
          <a:xfrm>
            <a:off x="244448" y="229298"/>
            <a:ext cx="9256963" cy="796736"/>
          </a:xfrm>
        </p:spPr>
        <p:txBody>
          <a:bodyPr/>
          <a:lstStyle/>
          <a:p>
            <a:r>
              <a:rPr lang="en-US">
                <a:solidFill>
                  <a:schemeClr val="accent2"/>
                </a:solidFill>
              </a:rPr>
              <a:t>Project Setup </a:t>
            </a:r>
            <a:br>
              <a:rPr lang="en-US"/>
            </a:br>
            <a:endParaRPr lang="en-US" sz="1600"/>
          </a:p>
        </p:txBody>
      </p:sp>
      <p:sp>
        <p:nvSpPr>
          <p:cNvPr id="3" name="Rectangle 2">
            <a:extLst>
              <a:ext uri="{FF2B5EF4-FFF2-40B4-BE49-F238E27FC236}">
                <a16:creationId xmlns:a16="http://schemas.microsoft.com/office/drawing/2014/main" id="{0D667744-AA6B-028E-493F-99325197BF14}"/>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92A71FD-8158-4026-C0CD-653F3FBDAAC9}"/>
              </a:ext>
            </a:extLst>
          </p:cNvPr>
          <p:cNvPicPr>
            <a:picLocks noChangeAspect="1"/>
          </p:cNvPicPr>
          <p:nvPr/>
        </p:nvPicPr>
        <p:blipFill>
          <a:blip r:embed="rId7"/>
          <a:stretch>
            <a:fillRect/>
          </a:stretch>
        </p:blipFill>
        <p:spPr>
          <a:xfrm>
            <a:off x="244447" y="2533856"/>
            <a:ext cx="9256963" cy="4307599"/>
          </a:xfrm>
          <a:prstGeom prst="rect">
            <a:avLst/>
          </a:prstGeom>
          <a:ln>
            <a:solidFill>
              <a:schemeClr val="accent5">
                <a:lumMod val="50000"/>
              </a:schemeClr>
            </a:solidFill>
          </a:ln>
        </p:spPr>
      </p:pic>
      <p:sp>
        <p:nvSpPr>
          <p:cNvPr id="4" name="Content Placeholder 3">
            <a:extLst>
              <a:ext uri="{FF2B5EF4-FFF2-40B4-BE49-F238E27FC236}">
                <a16:creationId xmlns:a16="http://schemas.microsoft.com/office/drawing/2014/main" id="{B2081393-99A9-DAD1-111F-C6E7CEA1BAAC}"/>
              </a:ext>
            </a:extLst>
          </p:cNvPr>
          <p:cNvSpPr>
            <a:spLocks noGrp="1"/>
          </p:cNvSpPr>
          <p:nvPr>
            <p:ph idx="1"/>
          </p:nvPr>
        </p:nvSpPr>
        <p:spPr>
          <a:xfrm>
            <a:off x="530225" y="1112520"/>
            <a:ext cx="8449056" cy="4931852"/>
          </a:xfrm>
        </p:spPr>
        <p:txBody>
          <a:bodyPr/>
          <a:lstStyle/>
          <a:p>
            <a:r>
              <a:rPr lang="en-US"/>
              <a:t>Locate to the solicitation created for which an Auction event is decided to be performed. On the Overview tab -&gt; Actions -&gt; Create Follow-on Project and select Create Sourcing Project.</a:t>
            </a:r>
          </a:p>
          <a:p>
            <a:r>
              <a:rPr lang="en-US"/>
              <a:t>Select the desired Bid Type and select Re sequenced United Nations Sourcing Process Template Development – Yes</a:t>
            </a:r>
          </a:p>
        </p:txBody>
      </p:sp>
      <p:sp>
        <p:nvSpPr>
          <p:cNvPr id="6" name="Rectangle 5">
            <a:extLst>
              <a:ext uri="{FF2B5EF4-FFF2-40B4-BE49-F238E27FC236}">
                <a16:creationId xmlns:a16="http://schemas.microsoft.com/office/drawing/2014/main" id="{FC9DE278-82B9-564E-1395-E744574724A6}"/>
              </a:ext>
            </a:extLst>
          </p:cNvPr>
          <p:cNvSpPr/>
          <p:nvPr/>
        </p:nvSpPr>
        <p:spPr>
          <a:xfrm>
            <a:off x="559756" y="5227600"/>
            <a:ext cx="821054" cy="12223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ED6E7FB-4CA9-7C9C-6608-1B4FC81ACDDB}"/>
              </a:ext>
            </a:extLst>
          </p:cNvPr>
          <p:cNvSpPr txBox="1"/>
          <p:nvPr/>
        </p:nvSpPr>
        <p:spPr>
          <a:xfrm>
            <a:off x="2158787" y="5145166"/>
            <a:ext cx="2364431" cy="276999"/>
          </a:xfrm>
          <a:prstGeom prst="rect">
            <a:avLst/>
          </a:prstGeom>
          <a:noFill/>
        </p:spPr>
        <p:txBody>
          <a:bodyPr wrap="square" lIns="91440" tIns="45720" rIns="91440" bIns="45720" rtlCol="0" anchor="t">
            <a:spAutoFit/>
          </a:bodyPr>
          <a:lstStyle/>
          <a:p>
            <a:r>
              <a:rPr lang="en-US" sz="1200" dirty="0">
                <a:solidFill>
                  <a:schemeClr val="accent3"/>
                </a:solidFill>
              </a:rPr>
              <a:t>Choose Auction</a:t>
            </a:r>
            <a:endParaRPr lang="en-US" sz="1200">
              <a:solidFill>
                <a:schemeClr val="accent3"/>
              </a:solidFill>
              <a:cs typeface="Arial"/>
            </a:endParaRPr>
          </a:p>
        </p:txBody>
      </p:sp>
      <p:cxnSp>
        <p:nvCxnSpPr>
          <p:cNvPr id="15" name="Straight Arrow Connector 14">
            <a:extLst>
              <a:ext uri="{FF2B5EF4-FFF2-40B4-BE49-F238E27FC236}">
                <a16:creationId xmlns:a16="http://schemas.microsoft.com/office/drawing/2014/main" id="{7B58FEEE-F3DE-C0B5-6812-0BC03299DDAD}"/>
              </a:ext>
            </a:extLst>
          </p:cNvPr>
          <p:cNvCxnSpPr/>
          <p:nvPr/>
        </p:nvCxnSpPr>
        <p:spPr>
          <a:xfrm>
            <a:off x="1479337" y="5288719"/>
            <a:ext cx="67945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3B1B54F-7F69-DE7D-20E1-F90FE840F956}"/>
              </a:ext>
            </a:extLst>
          </p:cNvPr>
          <p:cNvSpPr/>
          <p:nvPr/>
        </p:nvSpPr>
        <p:spPr>
          <a:xfrm>
            <a:off x="255365" y="6037576"/>
            <a:ext cx="2193952" cy="43283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16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4D151-A118-C63E-8B81-A4FFF534E416}"/>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06EE5A3-C579-8901-5B38-240C66A92A0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506EE5A3-C579-8901-5B38-240C66A92A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CD6C459C-B17B-FFE9-5229-E85D346A723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FCF69DE9-737C-67D6-F928-EE91B3E5C3C3}"/>
              </a:ext>
            </a:extLst>
          </p:cNvPr>
          <p:cNvSpPr>
            <a:spLocks noGrp="1"/>
          </p:cNvSpPr>
          <p:nvPr>
            <p:ph type="title"/>
          </p:nvPr>
        </p:nvSpPr>
        <p:spPr>
          <a:xfrm>
            <a:off x="244448" y="229298"/>
            <a:ext cx="9256963" cy="796736"/>
          </a:xfrm>
        </p:spPr>
        <p:txBody>
          <a:bodyPr/>
          <a:lstStyle/>
          <a:p>
            <a:r>
              <a:rPr lang="en-US">
                <a:solidFill>
                  <a:schemeClr val="accent2"/>
                </a:solidFill>
              </a:rPr>
              <a:t>Project Setup</a:t>
            </a:r>
            <a:br>
              <a:rPr lang="en-US"/>
            </a:br>
            <a:endParaRPr lang="en-US" sz="1600"/>
          </a:p>
        </p:txBody>
      </p:sp>
      <p:sp>
        <p:nvSpPr>
          <p:cNvPr id="3" name="Rectangle 2">
            <a:extLst>
              <a:ext uri="{FF2B5EF4-FFF2-40B4-BE49-F238E27FC236}">
                <a16:creationId xmlns:a16="http://schemas.microsoft.com/office/drawing/2014/main" id="{33326B3F-A9AE-48E9-E1E3-08E7BCA7E1A4}"/>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0AD7A0-CC6F-851A-89DC-5F6094BEEB82}"/>
              </a:ext>
            </a:extLst>
          </p:cNvPr>
          <p:cNvPicPr>
            <a:picLocks noChangeAspect="1"/>
          </p:cNvPicPr>
          <p:nvPr/>
        </p:nvPicPr>
        <p:blipFill>
          <a:blip r:embed="rId7"/>
          <a:stretch>
            <a:fillRect/>
          </a:stretch>
        </p:blipFill>
        <p:spPr>
          <a:xfrm>
            <a:off x="204787" y="2473576"/>
            <a:ext cx="9347200" cy="4072390"/>
          </a:xfrm>
          <a:prstGeom prst="rect">
            <a:avLst/>
          </a:prstGeom>
          <a:ln>
            <a:solidFill>
              <a:schemeClr val="accent5">
                <a:lumMod val="50000"/>
              </a:schemeClr>
            </a:solidFill>
          </a:ln>
        </p:spPr>
      </p:pic>
      <p:sp>
        <p:nvSpPr>
          <p:cNvPr id="4" name="Content Placeholder 3">
            <a:extLst>
              <a:ext uri="{FF2B5EF4-FFF2-40B4-BE49-F238E27FC236}">
                <a16:creationId xmlns:a16="http://schemas.microsoft.com/office/drawing/2014/main" id="{6999F21B-54BD-4AF7-8354-6A288910F4E8}"/>
              </a:ext>
            </a:extLst>
          </p:cNvPr>
          <p:cNvSpPr>
            <a:spLocks noGrp="1"/>
          </p:cNvSpPr>
          <p:nvPr>
            <p:ph idx="1"/>
          </p:nvPr>
        </p:nvSpPr>
        <p:spPr>
          <a:xfrm>
            <a:off x="530225" y="1477818"/>
            <a:ext cx="8449056" cy="4566553"/>
          </a:xfrm>
        </p:spPr>
        <p:txBody>
          <a:bodyPr vert="horz" lIns="0" tIns="0" rIns="0" bIns="0" rtlCol="0" anchor="t">
            <a:noAutofit/>
          </a:bodyPr>
          <a:lstStyle/>
          <a:p>
            <a:pPr marL="233045" indent="-233045"/>
            <a:r>
              <a:rPr lang="en-US">
                <a:latin typeface="Arial"/>
                <a:cs typeface="Arial"/>
              </a:rPr>
              <a:t>Complete all the tasks up to Strategy Development as done for other solicitation.</a:t>
            </a:r>
          </a:p>
          <a:p>
            <a:pPr marL="233045" indent="-233045"/>
            <a:r>
              <a:rPr lang="en-US"/>
              <a:t>Select Sourcing Event and click Open.</a:t>
            </a:r>
            <a:endParaRPr lang="en-US">
              <a:cs typeface="Arial" panose="020B0604020202020204" pitchFamily="34" charset="0"/>
            </a:endParaRPr>
          </a:p>
        </p:txBody>
      </p:sp>
      <p:sp>
        <p:nvSpPr>
          <p:cNvPr id="9" name="Rectangle 8">
            <a:extLst>
              <a:ext uri="{FF2B5EF4-FFF2-40B4-BE49-F238E27FC236}">
                <a16:creationId xmlns:a16="http://schemas.microsoft.com/office/drawing/2014/main" id="{3DDA26AD-5A06-105F-57C3-1396B623B085}"/>
              </a:ext>
            </a:extLst>
          </p:cNvPr>
          <p:cNvSpPr/>
          <p:nvPr/>
        </p:nvSpPr>
        <p:spPr>
          <a:xfrm>
            <a:off x="1680748" y="4269044"/>
            <a:ext cx="4596714" cy="17299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028421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B64AB-6F20-C038-A544-90B0BB8BC654}"/>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16598BA-0600-DA71-40FA-135374B22F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E16598BA-0600-DA71-40FA-135374B22F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A2F297F-1835-0CC6-28BF-7C7999BF929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C8C07C64-8432-B8EA-E80F-F9F7E15FA7D5}"/>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pic>
        <p:nvPicPr>
          <p:cNvPr id="3" name="Picture 2">
            <a:extLst>
              <a:ext uri="{FF2B5EF4-FFF2-40B4-BE49-F238E27FC236}">
                <a16:creationId xmlns:a16="http://schemas.microsoft.com/office/drawing/2014/main" id="{05CA38D9-F29D-C42B-3B35-7739358DFF83}"/>
              </a:ext>
            </a:extLst>
          </p:cNvPr>
          <p:cNvPicPr>
            <a:picLocks noChangeAspect="1"/>
          </p:cNvPicPr>
          <p:nvPr/>
        </p:nvPicPr>
        <p:blipFill>
          <a:blip r:embed="rId7"/>
          <a:stretch>
            <a:fillRect/>
          </a:stretch>
        </p:blipFill>
        <p:spPr>
          <a:xfrm>
            <a:off x="383288" y="2258239"/>
            <a:ext cx="8979281" cy="4297775"/>
          </a:xfrm>
          <a:prstGeom prst="rect">
            <a:avLst/>
          </a:prstGeom>
          <a:ln>
            <a:solidFill>
              <a:schemeClr val="accent5">
                <a:lumMod val="50000"/>
              </a:schemeClr>
            </a:solidFill>
          </a:ln>
        </p:spPr>
      </p:pic>
      <p:sp>
        <p:nvSpPr>
          <p:cNvPr id="4" name="Content Placeholder 3">
            <a:extLst>
              <a:ext uri="{FF2B5EF4-FFF2-40B4-BE49-F238E27FC236}">
                <a16:creationId xmlns:a16="http://schemas.microsoft.com/office/drawing/2014/main" id="{D55060C8-72E6-0DDA-92FB-10EA69ACF619}"/>
              </a:ext>
            </a:extLst>
          </p:cNvPr>
          <p:cNvSpPr>
            <a:spLocks noGrp="1"/>
          </p:cNvSpPr>
          <p:nvPr>
            <p:ph idx="1"/>
          </p:nvPr>
        </p:nvSpPr>
        <p:spPr>
          <a:xfrm>
            <a:off x="530225" y="1438276"/>
            <a:ext cx="8449056" cy="4606096"/>
          </a:xfrm>
        </p:spPr>
        <p:txBody>
          <a:bodyPr vert="horz" lIns="0" tIns="0" rIns="0" bIns="0" rtlCol="0" anchor="t">
            <a:noAutofit/>
          </a:bodyPr>
          <a:lstStyle/>
          <a:p>
            <a:pPr marL="233045" indent="-233045"/>
            <a:r>
              <a:rPr lang="en-US" dirty="0">
                <a:latin typeface="Arial"/>
                <a:cs typeface="Arial"/>
              </a:rPr>
              <a:t>Enter the Auction name in the Title that would be visible to the suppliers. </a:t>
            </a:r>
          </a:p>
          <a:p>
            <a:pPr marL="233045" indent="-233045"/>
            <a:r>
              <a:rPr lang="en-US" dirty="0">
                <a:latin typeface="Arial"/>
                <a:cs typeface="Arial"/>
              </a:rPr>
              <a:t>Configure the Event Type to </a:t>
            </a:r>
            <a:r>
              <a:rPr lang="en-US" b="1" dirty="0">
                <a:latin typeface="Arial"/>
                <a:cs typeface="Arial"/>
              </a:rPr>
              <a:t>Auction</a:t>
            </a:r>
            <a:r>
              <a:rPr lang="en-US" dirty="0">
                <a:latin typeface="Arial"/>
                <a:cs typeface="Arial"/>
              </a:rPr>
              <a:t> and choose </a:t>
            </a:r>
            <a:r>
              <a:rPr lang="en-US" b="1" dirty="0">
                <a:latin typeface="Arial"/>
                <a:cs typeface="Arial"/>
              </a:rPr>
              <a:t>English Reverse Auction </a:t>
            </a:r>
            <a:r>
              <a:rPr lang="en-US" dirty="0">
                <a:latin typeface="Arial"/>
                <a:cs typeface="Arial"/>
              </a:rPr>
              <a:t>and </a:t>
            </a:r>
            <a:r>
              <a:rPr lang="en-US" b="1" dirty="0">
                <a:latin typeface="Arial"/>
                <a:cs typeface="Arial"/>
              </a:rPr>
              <a:t>Create</a:t>
            </a:r>
            <a:endParaRPr lang="en-US" b="1">
              <a:latin typeface="Arial"/>
              <a:cs typeface="Arial"/>
            </a:endParaRPr>
          </a:p>
        </p:txBody>
      </p:sp>
      <p:pic>
        <p:nvPicPr>
          <p:cNvPr id="7" name="Picture 6">
            <a:extLst>
              <a:ext uri="{FF2B5EF4-FFF2-40B4-BE49-F238E27FC236}">
                <a16:creationId xmlns:a16="http://schemas.microsoft.com/office/drawing/2014/main" id="{CF3EFC2E-44D2-34AA-93C2-EF12E7684EFC}"/>
              </a:ext>
            </a:extLst>
          </p:cNvPr>
          <p:cNvPicPr>
            <a:picLocks noChangeAspect="1"/>
          </p:cNvPicPr>
          <p:nvPr/>
        </p:nvPicPr>
        <p:blipFill>
          <a:blip r:embed="rId8"/>
          <a:stretch>
            <a:fillRect/>
          </a:stretch>
        </p:blipFill>
        <p:spPr>
          <a:xfrm>
            <a:off x="3468399" y="4268520"/>
            <a:ext cx="6122250" cy="2586555"/>
          </a:xfrm>
          <a:prstGeom prst="rect">
            <a:avLst/>
          </a:prstGeom>
          <a:ln>
            <a:solidFill>
              <a:schemeClr val="accent5">
                <a:lumMod val="50000"/>
              </a:schemeClr>
            </a:solidFill>
          </a:ln>
        </p:spPr>
      </p:pic>
      <p:sp>
        <p:nvSpPr>
          <p:cNvPr id="9" name="Arrow: Right 8">
            <a:extLst>
              <a:ext uri="{FF2B5EF4-FFF2-40B4-BE49-F238E27FC236}">
                <a16:creationId xmlns:a16="http://schemas.microsoft.com/office/drawing/2014/main" id="{4CC30098-4BA5-FBF8-804E-65544D7B4EA5}"/>
              </a:ext>
            </a:extLst>
          </p:cNvPr>
          <p:cNvSpPr/>
          <p:nvPr/>
        </p:nvSpPr>
        <p:spPr>
          <a:xfrm>
            <a:off x="2418697" y="6135779"/>
            <a:ext cx="945332" cy="330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08922A-A31C-A08E-B626-13752B748F68}"/>
              </a:ext>
            </a:extLst>
          </p:cNvPr>
          <p:cNvSpPr/>
          <p:nvPr/>
        </p:nvSpPr>
        <p:spPr>
          <a:xfrm>
            <a:off x="3469501" y="5565193"/>
            <a:ext cx="6133917" cy="3456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393F31B-75C9-8B23-EDD4-A480B5D2DB0E}"/>
              </a:ext>
            </a:extLst>
          </p:cNvPr>
          <p:cNvCxnSpPr/>
          <p:nvPr/>
        </p:nvCxnSpPr>
        <p:spPr>
          <a:xfrm flipV="1">
            <a:off x="4206931" y="5448779"/>
            <a:ext cx="481878" cy="16490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F6146C-4143-39FA-61ED-C8B4291C32DC}"/>
              </a:ext>
            </a:extLst>
          </p:cNvPr>
          <p:cNvSpPr txBox="1"/>
          <p:nvPr/>
        </p:nvSpPr>
        <p:spPr>
          <a:xfrm>
            <a:off x="4612609" y="5209897"/>
            <a:ext cx="1883401" cy="276999"/>
          </a:xfrm>
          <a:prstGeom prst="rect">
            <a:avLst/>
          </a:prstGeom>
          <a:noFill/>
        </p:spPr>
        <p:txBody>
          <a:bodyPr wrap="none" rtlCol="0">
            <a:spAutoFit/>
          </a:bodyPr>
          <a:lstStyle/>
          <a:p>
            <a:r>
              <a:rPr lang="en-US" sz="1200">
                <a:solidFill>
                  <a:schemeClr val="accent3"/>
                </a:solidFill>
              </a:rPr>
              <a:t>Standard Auction Format</a:t>
            </a:r>
          </a:p>
        </p:txBody>
      </p:sp>
      <p:sp>
        <p:nvSpPr>
          <p:cNvPr id="16" name="Rectangle 15">
            <a:extLst>
              <a:ext uri="{FF2B5EF4-FFF2-40B4-BE49-F238E27FC236}">
                <a16:creationId xmlns:a16="http://schemas.microsoft.com/office/drawing/2014/main" id="{F0F9EA03-6679-F7C1-DA0A-B53C7170443A}"/>
              </a:ext>
            </a:extLst>
          </p:cNvPr>
          <p:cNvSpPr/>
          <p:nvPr/>
        </p:nvSpPr>
        <p:spPr>
          <a:xfrm>
            <a:off x="1221962" y="3509433"/>
            <a:ext cx="2142067" cy="296333"/>
          </a:xfrm>
          <a:prstGeom prst="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 name="Rectangle 1">
            <a:extLst>
              <a:ext uri="{FF2B5EF4-FFF2-40B4-BE49-F238E27FC236}">
                <a16:creationId xmlns:a16="http://schemas.microsoft.com/office/drawing/2014/main" id="{AD7DCACC-B1CD-EC25-0B44-A3E4987CC5D4}"/>
              </a:ext>
            </a:extLst>
          </p:cNvPr>
          <p:cNvSpPr/>
          <p:nvPr/>
        </p:nvSpPr>
        <p:spPr>
          <a:xfrm>
            <a:off x="1106385" y="5913902"/>
            <a:ext cx="1327186" cy="245404"/>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8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FDC7D-47D9-DEF5-04BC-6BD36165CA5D}"/>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A4469EA-8262-3091-FCE0-DD757872C2D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DA4469EA-8262-3091-FCE0-DD757872C2D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FE1740A4-9A4B-6E36-F56D-5CC80B17C76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282C57C-3D9B-98C8-95D5-6FFE0473E168}"/>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6F5BDCA3-DD12-6016-25EB-5F23161A58A3}"/>
              </a:ext>
            </a:extLst>
          </p:cNvPr>
          <p:cNvSpPr>
            <a:spLocks noGrp="1"/>
          </p:cNvSpPr>
          <p:nvPr>
            <p:ph idx="1"/>
          </p:nvPr>
        </p:nvSpPr>
        <p:spPr>
          <a:xfrm>
            <a:off x="530225" y="1062548"/>
            <a:ext cx="7645449" cy="4981824"/>
          </a:xfrm>
        </p:spPr>
        <p:txBody>
          <a:bodyPr vert="horz" lIns="0" tIns="0" rIns="0" bIns="0" rtlCol="0" anchor="t">
            <a:noAutofit/>
          </a:bodyPr>
          <a:lstStyle/>
          <a:p>
            <a:pPr marL="0" indent="0">
              <a:buNone/>
            </a:pPr>
            <a:r>
              <a:rPr lang="en-US"/>
              <a:t>Set up the Event Rules as based on your conditions </a:t>
            </a:r>
          </a:p>
          <a:p>
            <a:pPr marL="233045" indent="-233045"/>
            <a:r>
              <a:rPr lang="en-US"/>
              <a:t>Timing Rules</a:t>
            </a:r>
          </a:p>
          <a:p>
            <a:pPr marL="456882" lvl="1" indent="-233045"/>
            <a:r>
              <a:rPr lang="en-US">
                <a:cs typeface="Arial" panose="020B0604020202020204" pitchFamily="34" charset="0"/>
              </a:rPr>
              <a:t>Enable preview period before bidding opens to allow bidders to submit </a:t>
            </a:r>
            <a:r>
              <a:rPr lang="en-US" err="1">
                <a:cs typeface="Arial" panose="020B0604020202020204" pitchFamily="34" charset="0"/>
              </a:rPr>
              <a:t>prebids</a:t>
            </a:r>
            <a:r>
              <a:rPr lang="en-US">
                <a:cs typeface="Arial" panose="020B0604020202020204" pitchFamily="34" charset="0"/>
              </a:rPr>
              <a:t> and access event information.</a:t>
            </a:r>
          </a:p>
          <a:p>
            <a:pPr lvl="1" indent="-223520"/>
            <a:r>
              <a:rPr lang="en-US">
                <a:latin typeface="Arial"/>
                <a:cs typeface="Arial"/>
              </a:rPr>
              <a:t>If pre-bid is allowed &amp; required; select the start time</a:t>
            </a:r>
          </a:p>
          <a:p>
            <a:pPr lvl="1" indent="-223520"/>
            <a:r>
              <a:rPr lang="en-US"/>
              <a:t>Enter the running time for which you would like the auction to be open for</a:t>
            </a:r>
            <a:endParaRPr lang="en-US">
              <a:cs typeface="Arial" panose="020B0604020202020204" pitchFamily="34" charset="0"/>
            </a:endParaRPr>
          </a:p>
        </p:txBody>
      </p:sp>
      <p:pic>
        <p:nvPicPr>
          <p:cNvPr id="3" name="Picture 2">
            <a:extLst>
              <a:ext uri="{FF2B5EF4-FFF2-40B4-BE49-F238E27FC236}">
                <a16:creationId xmlns:a16="http://schemas.microsoft.com/office/drawing/2014/main" id="{26159A34-9208-F8C9-D29A-D8BC7C24B622}"/>
              </a:ext>
            </a:extLst>
          </p:cNvPr>
          <p:cNvPicPr>
            <a:picLocks noChangeAspect="1"/>
          </p:cNvPicPr>
          <p:nvPr/>
        </p:nvPicPr>
        <p:blipFill>
          <a:blip r:embed="rId7"/>
          <a:stretch>
            <a:fillRect/>
          </a:stretch>
        </p:blipFill>
        <p:spPr>
          <a:xfrm>
            <a:off x="8175677" y="1026034"/>
            <a:ext cx="1325734" cy="2548610"/>
          </a:xfrm>
          <a:prstGeom prst="rect">
            <a:avLst/>
          </a:prstGeom>
        </p:spPr>
      </p:pic>
      <p:cxnSp>
        <p:nvCxnSpPr>
          <p:cNvPr id="33" name="Straight Connector 32">
            <a:extLst>
              <a:ext uri="{FF2B5EF4-FFF2-40B4-BE49-F238E27FC236}">
                <a16:creationId xmlns:a16="http://schemas.microsoft.com/office/drawing/2014/main" id="{AA3E2854-06EC-4927-7008-4E0A722E5ED9}"/>
              </a:ext>
            </a:extLst>
          </p:cNvPr>
          <p:cNvCxnSpPr>
            <a:cxnSpLocks/>
          </p:cNvCxnSpPr>
          <p:nvPr/>
        </p:nvCxnSpPr>
        <p:spPr>
          <a:xfrm>
            <a:off x="473869" y="4672489"/>
            <a:ext cx="0" cy="1341432"/>
          </a:xfrm>
          <a:prstGeom prst="line">
            <a:avLst/>
          </a:prstGeom>
          <a:ln>
            <a:solidFill>
              <a:srgbClr val="C00000"/>
            </a:solidFill>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17AECA92-0E5C-4D96-6DB3-A01409F4DD0F}"/>
              </a:ext>
            </a:extLst>
          </p:cNvPr>
          <p:cNvSpPr txBox="1"/>
          <p:nvPr/>
        </p:nvSpPr>
        <p:spPr>
          <a:xfrm>
            <a:off x="297071" y="6045486"/>
            <a:ext cx="4483920" cy="246221"/>
          </a:xfrm>
          <a:prstGeom prst="rect">
            <a:avLst/>
          </a:prstGeom>
          <a:noFill/>
        </p:spPr>
        <p:txBody>
          <a:bodyPr wrap="none" lIns="91440" tIns="45720" rIns="91440" bIns="45720" rtlCol="0" anchor="t">
            <a:spAutoFit/>
          </a:bodyPr>
          <a:lstStyle/>
          <a:p>
            <a:r>
              <a:rPr lang="en-US" sz="1000" dirty="0">
                <a:solidFill>
                  <a:srgbClr val="C00000"/>
                </a:solidFill>
              </a:rPr>
              <a:t>Overtime is only triggered if the counterbid is </a:t>
            </a:r>
            <a:r>
              <a:rPr lang="en-US" sz="1000" b="1" dirty="0">
                <a:solidFill>
                  <a:srgbClr val="C00000"/>
                </a:solidFill>
              </a:rPr>
              <a:t>one </a:t>
            </a:r>
            <a:r>
              <a:rPr lang="en-US" sz="1000" dirty="0">
                <a:solidFill>
                  <a:srgbClr val="C00000"/>
                </a:solidFill>
              </a:rPr>
              <a:t>rank above the leading bid</a:t>
            </a:r>
            <a:endParaRPr lang="en-US" dirty="0"/>
          </a:p>
        </p:txBody>
      </p:sp>
      <p:sp>
        <p:nvSpPr>
          <p:cNvPr id="42" name="TextBox 41">
            <a:extLst>
              <a:ext uri="{FF2B5EF4-FFF2-40B4-BE49-F238E27FC236}">
                <a16:creationId xmlns:a16="http://schemas.microsoft.com/office/drawing/2014/main" id="{F33009E6-8725-87A8-525F-AAC58F1B1363}"/>
              </a:ext>
            </a:extLst>
          </p:cNvPr>
          <p:cNvSpPr txBox="1"/>
          <p:nvPr/>
        </p:nvSpPr>
        <p:spPr>
          <a:xfrm>
            <a:off x="88587" y="6270526"/>
            <a:ext cx="1701107" cy="246221"/>
          </a:xfrm>
          <a:prstGeom prst="rect">
            <a:avLst/>
          </a:prstGeom>
          <a:noFill/>
        </p:spPr>
        <p:txBody>
          <a:bodyPr wrap="none" lIns="91440" tIns="45720" rIns="91440" bIns="45720" rtlCol="0" anchor="t">
            <a:spAutoFit/>
          </a:bodyPr>
          <a:lstStyle/>
          <a:p>
            <a:r>
              <a:rPr lang="en-US" sz="1000">
                <a:solidFill>
                  <a:srgbClr val="C00000"/>
                </a:solidFill>
              </a:rPr>
              <a:t>Auction duration for first lot</a:t>
            </a:r>
            <a:endParaRPr lang="en-US" sz="1000">
              <a:solidFill>
                <a:srgbClr val="C00000"/>
              </a:solidFill>
              <a:cs typeface="Arial"/>
            </a:endParaRPr>
          </a:p>
        </p:txBody>
      </p:sp>
      <p:cxnSp>
        <p:nvCxnSpPr>
          <p:cNvPr id="46" name="Straight Connector 45">
            <a:extLst>
              <a:ext uri="{FF2B5EF4-FFF2-40B4-BE49-F238E27FC236}">
                <a16:creationId xmlns:a16="http://schemas.microsoft.com/office/drawing/2014/main" id="{1D5F4E8F-6C40-21DE-7892-40F6538BDA33}"/>
              </a:ext>
            </a:extLst>
          </p:cNvPr>
          <p:cNvCxnSpPr>
            <a:cxnSpLocks/>
          </p:cNvCxnSpPr>
          <p:nvPr/>
        </p:nvCxnSpPr>
        <p:spPr>
          <a:xfrm flipH="1">
            <a:off x="211931" y="4469606"/>
            <a:ext cx="9827" cy="18209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5F21D94-2E81-800E-961F-7F50A8FB1D13}"/>
              </a:ext>
            </a:extLst>
          </p:cNvPr>
          <p:cNvCxnSpPr/>
          <p:nvPr/>
        </p:nvCxnSpPr>
        <p:spPr>
          <a:xfrm>
            <a:off x="4251960" y="5006340"/>
            <a:ext cx="2286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F46874F-7528-DB35-13B4-2798C1399F48}"/>
              </a:ext>
            </a:extLst>
          </p:cNvPr>
          <p:cNvSpPr txBox="1"/>
          <p:nvPr/>
        </p:nvSpPr>
        <p:spPr>
          <a:xfrm>
            <a:off x="3952066" y="5847436"/>
            <a:ext cx="1475113" cy="246221"/>
          </a:xfrm>
          <a:prstGeom prst="rect">
            <a:avLst/>
          </a:prstGeom>
          <a:noFill/>
        </p:spPr>
        <p:txBody>
          <a:bodyPr wrap="square" lIns="91440" tIns="45720" rIns="91440" bIns="45720" rtlCol="0" anchor="t">
            <a:spAutoFit/>
          </a:bodyPr>
          <a:lstStyle/>
          <a:p>
            <a:r>
              <a:rPr lang="en-US" sz="1000">
                <a:solidFill>
                  <a:srgbClr val="C00000"/>
                </a:solidFill>
              </a:rPr>
              <a:t>Overtime (minutes)</a:t>
            </a:r>
            <a:endParaRPr lang="en-US" sz="1000">
              <a:solidFill>
                <a:srgbClr val="C00000"/>
              </a:solidFill>
              <a:cs typeface="Arial"/>
            </a:endParaRPr>
          </a:p>
        </p:txBody>
      </p:sp>
      <p:sp>
        <p:nvSpPr>
          <p:cNvPr id="9" name="TextBox 8">
            <a:extLst>
              <a:ext uri="{FF2B5EF4-FFF2-40B4-BE49-F238E27FC236}">
                <a16:creationId xmlns:a16="http://schemas.microsoft.com/office/drawing/2014/main" id="{BC6D51CE-82A1-BE70-E666-6B1E9CB4E9D5}"/>
              </a:ext>
            </a:extLst>
          </p:cNvPr>
          <p:cNvSpPr txBox="1"/>
          <p:nvPr/>
        </p:nvSpPr>
        <p:spPr>
          <a:xfrm>
            <a:off x="652915" y="5617350"/>
            <a:ext cx="3778909" cy="692497"/>
          </a:xfrm>
          <a:prstGeom prst="rect">
            <a:avLst/>
          </a:prstGeom>
          <a:noFill/>
        </p:spPr>
        <p:txBody>
          <a:bodyPr wrap="square" lIns="91440" tIns="45720" rIns="91440" bIns="45720" rtlCol="0" anchor="t">
            <a:spAutoFit/>
          </a:bodyPr>
          <a:lstStyle/>
          <a:p>
            <a:r>
              <a:rPr lang="en-US" sz="1000" dirty="0">
                <a:solidFill>
                  <a:srgbClr val="C00000"/>
                </a:solidFill>
              </a:rPr>
              <a:t>If a bid is submitted within 28 to 29 minutes of closing time, an overtime is triggered</a:t>
            </a:r>
            <a:endParaRPr lang="en-US" sz="1000" dirty="0">
              <a:solidFill>
                <a:srgbClr val="C00000"/>
              </a:solidFill>
              <a:cs typeface="Arial"/>
            </a:endParaRPr>
          </a:p>
          <a:p>
            <a:endParaRPr lang="en-US"/>
          </a:p>
        </p:txBody>
      </p:sp>
      <p:sp>
        <p:nvSpPr>
          <p:cNvPr id="25" name="Rectangle 24">
            <a:extLst>
              <a:ext uri="{FF2B5EF4-FFF2-40B4-BE49-F238E27FC236}">
                <a16:creationId xmlns:a16="http://schemas.microsoft.com/office/drawing/2014/main" id="{2CBEFEE5-642B-70A5-12E8-114C82936160}"/>
              </a:ext>
            </a:extLst>
          </p:cNvPr>
          <p:cNvSpPr/>
          <p:nvPr/>
        </p:nvSpPr>
        <p:spPr>
          <a:xfrm>
            <a:off x="832898" y="2955226"/>
            <a:ext cx="4369936" cy="4724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A9A7D5-ABE6-EDF9-6F98-7809D7ADB2C5}"/>
              </a:ext>
            </a:extLst>
          </p:cNvPr>
          <p:cNvPicPr>
            <a:picLocks noChangeAspect="1"/>
          </p:cNvPicPr>
          <p:nvPr/>
        </p:nvPicPr>
        <p:blipFill>
          <a:blip r:embed="rId8"/>
          <a:stretch>
            <a:fillRect/>
          </a:stretch>
        </p:blipFill>
        <p:spPr>
          <a:xfrm>
            <a:off x="809682" y="2740817"/>
            <a:ext cx="4461633" cy="2691214"/>
          </a:xfrm>
          <a:prstGeom prst="rect">
            <a:avLst/>
          </a:prstGeom>
          <a:ln>
            <a:solidFill>
              <a:schemeClr val="accent5">
                <a:lumMod val="50000"/>
              </a:schemeClr>
            </a:solidFill>
          </a:ln>
        </p:spPr>
      </p:pic>
      <p:cxnSp>
        <p:nvCxnSpPr>
          <p:cNvPr id="38" name="Straight Connector 37">
            <a:extLst>
              <a:ext uri="{FF2B5EF4-FFF2-40B4-BE49-F238E27FC236}">
                <a16:creationId xmlns:a16="http://schemas.microsoft.com/office/drawing/2014/main" id="{26448EDF-BC0C-695F-B886-361B79C7D0F4}"/>
              </a:ext>
            </a:extLst>
          </p:cNvPr>
          <p:cNvCxnSpPr>
            <a:cxnSpLocks/>
          </p:cNvCxnSpPr>
          <p:nvPr/>
        </p:nvCxnSpPr>
        <p:spPr>
          <a:xfrm flipH="1">
            <a:off x="731298" y="4876800"/>
            <a:ext cx="242005" cy="0"/>
          </a:xfrm>
          <a:prstGeom prst="line">
            <a:avLst/>
          </a:prstGeom>
          <a:ln>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093D740E-844C-890E-0ED1-7955C1E9AB2F}"/>
              </a:ext>
            </a:extLst>
          </p:cNvPr>
          <p:cNvCxnSpPr>
            <a:cxnSpLocks/>
          </p:cNvCxnSpPr>
          <p:nvPr/>
        </p:nvCxnSpPr>
        <p:spPr>
          <a:xfrm flipH="1">
            <a:off x="211931" y="4469606"/>
            <a:ext cx="1280741" cy="0"/>
          </a:xfrm>
          <a:prstGeom prst="line">
            <a:avLst/>
          </a:prstGeom>
          <a:ln>
            <a:solidFill>
              <a:srgbClr val="C00000"/>
            </a:solidFill>
          </a:ln>
        </p:spPr>
        <p:style>
          <a:lnRef idx="1">
            <a:schemeClr val="accent3"/>
          </a:lnRef>
          <a:fillRef idx="0">
            <a:schemeClr val="accent3"/>
          </a:fillRef>
          <a:effectRef idx="0">
            <a:schemeClr val="accent3"/>
          </a:effectRef>
          <a:fontRef idx="minor">
            <a:schemeClr val="tx1"/>
          </a:fontRef>
        </p:style>
      </p:cxnSp>
      <p:cxnSp>
        <p:nvCxnSpPr>
          <p:cNvPr id="44" name="Straight Connector 43">
            <a:extLst>
              <a:ext uri="{FF2B5EF4-FFF2-40B4-BE49-F238E27FC236}">
                <a16:creationId xmlns:a16="http://schemas.microsoft.com/office/drawing/2014/main" id="{BD370091-6038-E03C-2EB9-E6BB80DD0D14}"/>
              </a:ext>
            </a:extLst>
          </p:cNvPr>
          <p:cNvCxnSpPr>
            <a:cxnSpLocks/>
          </p:cNvCxnSpPr>
          <p:nvPr/>
        </p:nvCxnSpPr>
        <p:spPr>
          <a:xfrm>
            <a:off x="473869" y="4672489"/>
            <a:ext cx="93054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B4802E1-A6FC-BAD5-10CF-BE0F34EA19C5}"/>
              </a:ext>
            </a:extLst>
          </p:cNvPr>
          <p:cNvCxnSpPr>
            <a:cxnSpLocks/>
          </p:cNvCxnSpPr>
          <p:nvPr/>
        </p:nvCxnSpPr>
        <p:spPr>
          <a:xfrm>
            <a:off x="731298" y="4876800"/>
            <a:ext cx="0" cy="7762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B6F7C95-128E-0CB5-C490-D4DA43937C76}"/>
              </a:ext>
            </a:extLst>
          </p:cNvPr>
          <p:cNvSpPr/>
          <p:nvPr/>
        </p:nvSpPr>
        <p:spPr>
          <a:xfrm>
            <a:off x="792164" y="2963397"/>
            <a:ext cx="4456519" cy="4642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96BB7EC-6A5D-1A68-EE08-9320C87C89A1}"/>
              </a:ext>
            </a:extLst>
          </p:cNvPr>
          <p:cNvCxnSpPr>
            <a:cxnSpLocks/>
          </p:cNvCxnSpPr>
          <p:nvPr/>
        </p:nvCxnSpPr>
        <p:spPr>
          <a:xfrm flipH="1">
            <a:off x="4421085" y="5084261"/>
            <a:ext cx="5551" cy="76224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34F292D4-69A4-3122-4275-B0224CEE6319}"/>
              </a:ext>
            </a:extLst>
          </p:cNvPr>
          <p:cNvCxnSpPr/>
          <p:nvPr/>
        </p:nvCxnSpPr>
        <p:spPr>
          <a:xfrm flipH="1">
            <a:off x="3916680" y="5082540"/>
            <a:ext cx="512074" cy="0"/>
          </a:xfrm>
          <a:prstGeom prst="line">
            <a:avLst/>
          </a:prstGeom>
        </p:spPr>
        <p:style>
          <a:lnRef idx="1">
            <a:schemeClr val="accent3"/>
          </a:lnRef>
          <a:fillRef idx="0">
            <a:schemeClr val="accent3"/>
          </a:fillRef>
          <a:effectRef idx="0">
            <a:schemeClr val="accent3"/>
          </a:effectRef>
          <a:fontRef idx="minor">
            <a:schemeClr val="tx1"/>
          </a:fontRef>
        </p:style>
      </p:cxnSp>
      <p:pic>
        <p:nvPicPr>
          <p:cNvPr id="37" name="Picture 36">
            <a:extLst>
              <a:ext uri="{FF2B5EF4-FFF2-40B4-BE49-F238E27FC236}">
                <a16:creationId xmlns:a16="http://schemas.microsoft.com/office/drawing/2014/main" id="{E9D9E938-5117-8BE7-CABD-CE3E4DB8AB30}"/>
              </a:ext>
            </a:extLst>
          </p:cNvPr>
          <p:cNvPicPr>
            <a:picLocks noChangeAspect="1"/>
          </p:cNvPicPr>
          <p:nvPr/>
        </p:nvPicPr>
        <p:blipFill>
          <a:blip r:embed="rId9"/>
          <a:stretch>
            <a:fillRect/>
          </a:stretch>
        </p:blipFill>
        <p:spPr>
          <a:xfrm>
            <a:off x="5378479" y="2705220"/>
            <a:ext cx="1551507" cy="1377435"/>
          </a:xfrm>
          <a:prstGeom prst="rect">
            <a:avLst/>
          </a:prstGeom>
        </p:spPr>
      </p:pic>
      <p:pic>
        <p:nvPicPr>
          <p:cNvPr id="41" name="Picture 40">
            <a:extLst>
              <a:ext uri="{FF2B5EF4-FFF2-40B4-BE49-F238E27FC236}">
                <a16:creationId xmlns:a16="http://schemas.microsoft.com/office/drawing/2014/main" id="{6E5E3D3E-C064-F5B5-8A52-987FAFA43B21}"/>
              </a:ext>
            </a:extLst>
          </p:cNvPr>
          <p:cNvPicPr>
            <a:picLocks noChangeAspect="1"/>
          </p:cNvPicPr>
          <p:nvPr/>
        </p:nvPicPr>
        <p:blipFill>
          <a:blip r:embed="rId10"/>
          <a:stretch>
            <a:fillRect/>
          </a:stretch>
        </p:blipFill>
        <p:spPr>
          <a:xfrm>
            <a:off x="5517372" y="4187131"/>
            <a:ext cx="4027472" cy="2329616"/>
          </a:xfrm>
          <a:prstGeom prst="rect">
            <a:avLst/>
          </a:prstGeom>
          <a:ln>
            <a:solidFill>
              <a:schemeClr val="accent5">
                <a:lumMod val="50000"/>
              </a:schemeClr>
            </a:solidFill>
          </a:ln>
        </p:spPr>
      </p:pic>
      <p:sp>
        <p:nvSpPr>
          <p:cNvPr id="29" name="Arrow: Right 28">
            <a:extLst>
              <a:ext uri="{FF2B5EF4-FFF2-40B4-BE49-F238E27FC236}">
                <a16:creationId xmlns:a16="http://schemas.microsoft.com/office/drawing/2014/main" id="{1BBEB5CE-697F-DC51-7777-FD7B6EC22E8C}"/>
              </a:ext>
            </a:extLst>
          </p:cNvPr>
          <p:cNvSpPr/>
          <p:nvPr/>
        </p:nvSpPr>
        <p:spPr>
          <a:xfrm>
            <a:off x="4585689" y="4419256"/>
            <a:ext cx="840259" cy="42367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CBF7F5F-94D6-519D-2CF0-96B2DA42408B}"/>
              </a:ext>
            </a:extLst>
          </p:cNvPr>
          <p:cNvSpPr/>
          <p:nvPr/>
        </p:nvSpPr>
        <p:spPr>
          <a:xfrm>
            <a:off x="5526682" y="4469606"/>
            <a:ext cx="4018162" cy="8491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226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764B9-004A-18FF-D2AE-D6DBF3F570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97CF2EB-3926-FF37-E306-FD023489C93F}"/>
              </a:ext>
            </a:extLst>
          </p:cNvPr>
          <p:cNvPicPr>
            <a:picLocks noChangeAspect="1"/>
          </p:cNvPicPr>
          <p:nvPr/>
        </p:nvPicPr>
        <p:blipFill>
          <a:blip r:embed="rId5"/>
          <a:srcRect r="33523" b="-1644"/>
          <a:stretch/>
        </p:blipFill>
        <p:spPr>
          <a:xfrm>
            <a:off x="530052" y="2824752"/>
            <a:ext cx="7465681" cy="1623610"/>
          </a:xfrm>
          <a:prstGeom prst="rect">
            <a:avLst/>
          </a:prstGeom>
          <a:ln>
            <a:solidFill>
              <a:schemeClr val="accent5">
                <a:lumMod val="50000"/>
              </a:schemeClr>
            </a:solidFill>
          </a:ln>
        </p:spPr>
      </p:pic>
      <p:graphicFrame>
        <p:nvGraphicFramePr>
          <p:cNvPr id="11" name="Object 10" hidden="1">
            <a:extLst>
              <a:ext uri="{FF2B5EF4-FFF2-40B4-BE49-F238E27FC236}">
                <a16:creationId xmlns:a16="http://schemas.microsoft.com/office/drawing/2014/main" id="{C25B441A-0D7A-7466-A84E-07676FC436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C25B441A-0D7A-7466-A84E-07676FC4365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1937160-AEAC-53D8-772E-59F9AB15878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2AE16C30-7405-C575-93BE-23190B33E2D5}"/>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79C1E6FD-6C87-A731-B11D-FE339238FBC5}"/>
              </a:ext>
            </a:extLst>
          </p:cNvPr>
          <p:cNvSpPr>
            <a:spLocks noGrp="1"/>
          </p:cNvSpPr>
          <p:nvPr>
            <p:ph idx="1"/>
          </p:nvPr>
        </p:nvSpPr>
        <p:spPr>
          <a:xfrm>
            <a:off x="530225" y="1438276"/>
            <a:ext cx="7645452" cy="3032650"/>
          </a:xfrm>
        </p:spPr>
        <p:txBody>
          <a:bodyPr vert="horz" lIns="0" tIns="0" rIns="0" bIns="0" rtlCol="0" anchor="t">
            <a:noAutofit/>
          </a:bodyPr>
          <a:lstStyle/>
          <a:p>
            <a:pPr marL="233045" indent="-233045"/>
            <a:r>
              <a:rPr lang="en-US" dirty="0">
                <a:latin typeface="Arial"/>
                <a:cs typeface="Arial"/>
              </a:rPr>
              <a:t>Bidding Rules</a:t>
            </a:r>
          </a:p>
          <a:p>
            <a:pPr lvl="1" indent="-223520"/>
            <a:r>
              <a:rPr lang="en-US" dirty="0">
                <a:latin typeface="Arial"/>
                <a:cs typeface="Arial"/>
              </a:rPr>
              <a:t>Enable Traffic light bidding to provide suppliers with a quick and easy way to view their position with 3 colors representing a value further configured in the lot section.</a:t>
            </a:r>
          </a:p>
        </p:txBody>
      </p:sp>
      <p:pic>
        <p:nvPicPr>
          <p:cNvPr id="3" name="Picture 2">
            <a:extLst>
              <a:ext uri="{FF2B5EF4-FFF2-40B4-BE49-F238E27FC236}">
                <a16:creationId xmlns:a16="http://schemas.microsoft.com/office/drawing/2014/main" id="{B00D5555-7B85-40C0-EB2A-DB85B36478F3}"/>
              </a:ext>
            </a:extLst>
          </p:cNvPr>
          <p:cNvPicPr>
            <a:picLocks noChangeAspect="1"/>
          </p:cNvPicPr>
          <p:nvPr/>
        </p:nvPicPr>
        <p:blipFill>
          <a:blip r:embed="rId8"/>
          <a:stretch>
            <a:fillRect/>
          </a:stretch>
        </p:blipFill>
        <p:spPr>
          <a:xfrm>
            <a:off x="8175677" y="1026034"/>
            <a:ext cx="1325734" cy="2548610"/>
          </a:xfrm>
          <a:prstGeom prst="rect">
            <a:avLst/>
          </a:prstGeom>
        </p:spPr>
      </p:pic>
      <p:pic>
        <p:nvPicPr>
          <p:cNvPr id="7" name="Picture 6">
            <a:extLst>
              <a:ext uri="{FF2B5EF4-FFF2-40B4-BE49-F238E27FC236}">
                <a16:creationId xmlns:a16="http://schemas.microsoft.com/office/drawing/2014/main" id="{C33AFAC2-0878-905A-11D6-A6DF26D9E35B}"/>
              </a:ext>
            </a:extLst>
          </p:cNvPr>
          <p:cNvPicPr>
            <a:picLocks noChangeAspect="1"/>
          </p:cNvPicPr>
          <p:nvPr/>
        </p:nvPicPr>
        <p:blipFill>
          <a:blip r:embed="rId9"/>
          <a:srcRect r="4681" b="-282"/>
          <a:stretch/>
        </p:blipFill>
        <p:spPr>
          <a:xfrm>
            <a:off x="5095009" y="2534009"/>
            <a:ext cx="1369712" cy="1206250"/>
          </a:xfrm>
          <a:prstGeom prst="rect">
            <a:avLst/>
          </a:prstGeom>
        </p:spPr>
      </p:pic>
      <p:sp>
        <p:nvSpPr>
          <p:cNvPr id="9" name="Arrow: Right 8">
            <a:extLst>
              <a:ext uri="{FF2B5EF4-FFF2-40B4-BE49-F238E27FC236}">
                <a16:creationId xmlns:a16="http://schemas.microsoft.com/office/drawing/2014/main" id="{A038BB75-9B9F-0D62-9432-ED5B3B1FC602}"/>
              </a:ext>
            </a:extLst>
          </p:cNvPr>
          <p:cNvSpPr/>
          <p:nvPr/>
        </p:nvSpPr>
        <p:spPr>
          <a:xfrm>
            <a:off x="4047452" y="3397147"/>
            <a:ext cx="895927" cy="4341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7747CEB9-3B09-CF8C-515F-0AFD94C52FAC}"/>
              </a:ext>
            </a:extLst>
          </p:cNvPr>
          <p:cNvSpPr/>
          <p:nvPr/>
        </p:nvSpPr>
        <p:spPr>
          <a:xfrm>
            <a:off x="4562567" y="3741324"/>
            <a:ext cx="895927" cy="4341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91B58-68DE-C0F6-91BC-A000728556B3}"/>
              </a:ext>
            </a:extLst>
          </p:cNvPr>
          <p:cNvPicPr>
            <a:picLocks noChangeAspect="1"/>
          </p:cNvPicPr>
          <p:nvPr/>
        </p:nvPicPr>
        <p:blipFill>
          <a:blip r:embed="rId10"/>
          <a:srcRect l="2738"/>
          <a:stretch/>
        </p:blipFill>
        <p:spPr>
          <a:xfrm>
            <a:off x="5689026" y="3822714"/>
            <a:ext cx="1689913" cy="1780749"/>
          </a:xfrm>
          <a:prstGeom prst="rect">
            <a:avLst/>
          </a:prstGeom>
        </p:spPr>
      </p:pic>
      <p:pic>
        <p:nvPicPr>
          <p:cNvPr id="31" name="Picture 30">
            <a:extLst>
              <a:ext uri="{FF2B5EF4-FFF2-40B4-BE49-F238E27FC236}">
                <a16:creationId xmlns:a16="http://schemas.microsoft.com/office/drawing/2014/main" id="{18B816C4-0E31-0F67-809A-E3886B5F8985}"/>
              </a:ext>
            </a:extLst>
          </p:cNvPr>
          <p:cNvPicPr>
            <a:picLocks noChangeAspect="1"/>
          </p:cNvPicPr>
          <p:nvPr/>
        </p:nvPicPr>
        <p:blipFill>
          <a:blip r:embed="rId11"/>
          <a:srcRect l="40336" t="1619" r="841" b="28158"/>
          <a:stretch/>
        </p:blipFill>
        <p:spPr>
          <a:xfrm>
            <a:off x="601980" y="4639040"/>
            <a:ext cx="4238015" cy="1923952"/>
          </a:xfrm>
          <a:prstGeom prst="rect">
            <a:avLst/>
          </a:prstGeom>
        </p:spPr>
      </p:pic>
    </p:spTree>
    <p:extLst>
      <p:ext uri="{BB962C8B-B14F-4D97-AF65-F5344CB8AC3E}">
        <p14:creationId xmlns:p14="http://schemas.microsoft.com/office/powerpoint/2010/main" val="163496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A84A-B704-5045-F6B0-509CAF011955}"/>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7DAFC31-5140-5353-AF4A-49CF35F7A2D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D7DAFC31-5140-5353-AF4A-49CF35F7A2D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47C6FFCF-2E16-B2DB-5A97-F01D33931C0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92283625-4554-C3D0-8B18-9CBBC344934F}"/>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6A9CED47-16BE-1D6B-F0BF-8CAE92398095}"/>
              </a:ext>
            </a:extLst>
          </p:cNvPr>
          <p:cNvSpPr>
            <a:spLocks noGrp="1"/>
          </p:cNvSpPr>
          <p:nvPr>
            <p:ph idx="1"/>
          </p:nvPr>
        </p:nvSpPr>
        <p:spPr>
          <a:xfrm>
            <a:off x="530225" y="1438276"/>
            <a:ext cx="7679772" cy="4606096"/>
          </a:xfrm>
        </p:spPr>
        <p:txBody>
          <a:bodyPr vert="horz" lIns="0" tIns="0" rIns="0" bIns="0" rtlCol="0" anchor="t">
            <a:noAutofit/>
          </a:bodyPr>
          <a:lstStyle/>
          <a:p>
            <a:pPr marL="233045" indent="-233045"/>
            <a:r>
              <a:rPr lang="en-US">
                <a:latin typeface="Arial"/>
                <a:cs typeface="Arial"/>
              </a:rPr>
              <a:t>Set up the Currency Rules and Project Owner Actions.</a:t>
            </a:r>
          </a:p>
          <a:p>
            <a:pPr marL="233045" indent="-233045"/>
            <a:r>
              <a:rPr lang="en-US">
                <a:latin typeface="Arial"/>
                <a:cs typeface="Arial"/>
              </a:rPr>
              <a:t>Recommend (US dollars) to ease the bidding process.</a:t>
            </a:r>
          </a:p>
        </p:txBody>
      </p:sp>
      <p:pic>
        <p:nvPicPr>
          <p:cNvPr id="3" name="Picture 2">
            <a:extLst>
              <a:ext uri="{FF2B5EF4-FFF2-40B4-BE49-F238E27FC236}">
                <a16:creationId xmlns:a16="http://schemas.microsoft.com/office/drawing/2014/main" id="{16327FAC-F3BD-CA5E-05D6-DD38FFFDC8E3}"/>
              </a:ext>
            </a:extLst>
          </p:cNvPr>
          <p:cNvPicPr>
            <a:picLocks noChangeAspect="1"/>
          </p:cNvPicPr>
          <p:nvPr/>
        </p:nvPicPr>
        <p:blipFill>
          <a:blip r:embed="rId7"/>
          <a:stretch>
            <a:fillRect/>
          </a:stretch>
        </p:blipFill>
        <p:spPr>
          <a:xfrm>
            <a:off x="8175677" y="1026034"/>
            <a:ext cx="1325734" cy="2548610"/>
          </a:xfrm>
          <a:prstGeom prst="rect">
            <a:avLst/>
          </a:prstGeom>
        </p:spPr>
      </p:pic>
      <p:pic>
        <p:nvPicPr>
          <p:cNvPr id="5" name="Picture 4">
            <a:extLst>
              <a:ext uri="{FF2B5EF4-FFF2-40B4-BE49-F238E27FC236}">
                <a16:creationId xmlns:a16="http://schemas.microsoft.com/office/drawing/2014/main" id="{01AC37B6-E7D3-06B3-1BA0-03E5ADD69F4C}"/>
              </a:ext>
            </a:extLst>
          </p:cNvPr>
          <p:cNvPicPr>
            <a:picLocks noChangeAspect="1"/>
          </p:cNvPicPr>
          <p:nvPr/>
        </p:nvPicPr>
        <p:blipFill>
          <a:blip r:embed="rId8"/>
          <a:stretch>
            <a:fillRect/>
          </a:stretch>
        </p:blipFill>
        <p:spPr>
          <a:xfrm>
            <a:off x="313867" y="3474745"/>
            <a:ext cx="9118123" cy="1793269"/>
          </a:xfrm>
          <a:prstGeom prst="rect">
            <a:avLst/>
          </a:prstGeom>
          <a:ln>
            <a:solidFill>
              <a:schemeClr val="accent5">
                <a:lumMod val="50000"/>
              </a:schemeClr>
            </a:solidFill>
          </a:ln>
        </p:spPr>
      </p:pic>
    </p:spTree>
    <p:extLst>
      <p:ext uri="{BB962C8B-B14F-4D97-AF65-F5344CB8AC3E}">
        <p14:creationId xmlns:p14="http://schemas.microsoft.com/office/powerpoint/2010/main" val="4971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A37F1-04CF-6EF4-9828-3A3F28C4B481}"/>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F52AE83-B6FA-EC6C-163B-7705EDD5BD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AF52AE83-B6FA-EC6C-163B-7705EDD5BD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F407D36-56E7-93FD-60B8-972E99FA7DFF}"/>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E478475B-CE51-D67F-3A41-739CA10ADBAE}"/>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8E8AB73A-B157-DF46-8FE8-80BBAB61B530}"/>
              </a:ext>
            </a:extLst>
          </p:cNvPr>
          <p:cNvSpPr>
            <a:spLocks noGrp="1"/>
          </p:cNvSpPr>
          <p:nvPr>
            <p:ph idx="1"/>
          </p:nvPr>
        </p:nvSpPr>
        <p:spPr>
          <a:xfrm>
            <a:off x="530225" y="1438276"/>
            <a:ext cx="7645452" cy="4606096"/>
          </a:xfrm>
        </p:spPr>
        <p:txBody>
          <a:bodyPr vert="horz" lIns="0" tIns="0" rIns="0" bIns="0" rtlCol="0" anchor="t">
            <a:noAutofit/>
          </a:bodyPr>
          <a:lstStyle/>
          <a:p>
            <a:pPr marL="233045" indent="-233045"/>
            <a:r>
              <a:rPr lang="en-US"/>
              <a:t>Market Feedback</a:t>
            </a:r>
          </a:p>
          <a:p>
            <a:pPr lvl="1" indent="-223520"/>
            <a:r>
              <a:rPr lang="en-US"/>
              <a:t>Transparency of information about other participants.</a:t>
            </a:r>
            <a:endParaRPr lang="en-US">
              <a:cs typeface="Arial" panose="020B0604020202020204" pitchFamily="34" charset="0"/>
            </a:endParaRPr>
          </a:p>
          <a:p>
            <a:pPr lvl="1" indent="-223520"/>
            <a:r>
              <a:rPr lang="en-US">
                <a:latin typeface="Arial"/>
                <a:cs typeface="Arial"/>
              </a:rPr>
              <a:t>Do not enable a starting gate: maximum exposure of information during bidding.</a:t>
            </a:r>
          </a:p>
          <a:p>
            <a:pPr lvl="1" indent="-223520"/>
            <a:r>
              <a:rPr lang="en-US">
                <a:latin typeface="Arial"/>
                <a:cs typeface="Arial"/>
              </a:rPr>
              <a:t>Enable a starting gate: medium exposure of information before submitting a bid.</a:t>
            </a:r>
          </a:p>
        </p:txBody>
      </p:sp>
      <p:pic>
        <p:nvPicPr>
          <p:cNvPr id="5" name="Picture 4">
            <a:extLst>
              <a:ext uri="{FF2B5EF4-FFF2-40B4-BE49-F238E27FC236}">
                <a16:creationId xmlns:a16="http://schemas.microsoft.com/office/drawing/2014/main" id="{05DF46F9-7594-31B1-B12F-68973B7905CD}"/>
              </a:ext>
            </a:extLst>
          </p:cNvPr>
          <p:cNvPicPr>
            <a:picLocks noChangeAspect="1"/>
          </p:cNvPicPr>
          <p:nvPr/>
        </p:nvPicPr>
        <p:blipFill>
          <a:blip r:embed="rId7"/>
          <a:stretch>
            <a:fillRect/>
          </a:stretch>
        </p:blipFill>
        <p:spPr>
          <a:xfrm>
            <a:off x="205283" y="3611941"/>
            <a:ext cx="9271440" cy="1958209"/>
          </a:xfrm>
          <a:prstGeom prst="rect">
            <a:avLst/>
          </a:prstGeom>
          <a:ln>
            <a:solidFill>
              <a:schemeClr val="accent5">
                <a:lumMod val="50000"/>
              </a:schemeClr>
            </a:solidFill>
          </a:ln>
        </p:spPr>
      </p:pic>
      <p:pic>
        <p:nvPicPr>
          <p:cNvPr id="3" name="Picture 2">
            <a:extLst>
              <a:ext uri="{FF2B5EF4-FFF2-40B4-BE49-F238E27FC236}">
                <a16:creationId xmlns:a16="http://schemas.microsoft.com/office/drawing/2014/main" id="{0D9C6617-1017-BC26-19F6-245ED036BAA8}"/>
              </a:ext>
            </a:extLst>
          </p:cNvPr>
          <p:cNvPicPr>
            <a:picLocks noChangeAspect="1"/>
          </p:cNvPicPr>
          <p:nvPr/>
        </p:nvPicPr>
        <p:blipFill>
          <a:blip r:embed="rId8"/>
          <a:stretch>
            <a:fillRect/>
          </a:stretch>
        </p:blipFill>
        <p:spPr>
          <a:xfrm>
            <a:off x="8175677" y="1026034"/>
            <a:ext cx="1325734" cy="2548610"/>
          </a:xfrm>
          <a:prstGeom prst="rect">
            <a:avLst/>
          </a:prstGeom>
        </p:spPr>
      </p:pic>
      <p:pic>
        <p:nvPicPr>
          <p:cNvPr id="7" name="Picture 6">
            <a:extLst>
              <a:ext uri="{FF2B5EF4-FFF2-40B4-BE49-F238E27FC236}">
                <a16:creationId xmlns:a16="http://schemas.microsoft.com/office/drawing/2014/main" id="{F63B33EB-278B-2BF2-BCEF-D838368E2949}"/>
              </a:ext>
            </a:extLst>
          </p:cNvPr>
          <p:cNvPicPr>
            <a:picLocks noChangeAspect="1"/>
          </p:cNvPicPr>
          <p:nvPr/>
        </p:nvPicPr>
        <p:blipFill>
          <a:blip r:embed="rId9"/>
          <a:srcRect r="10817" b="452"/>
          <a:stretch/>
        </p:blipFill>
        <p:spPr>
          <a:xfrm>
            <a:off x="6516451" y="3861285"/>
            <a:ext cx="2323068" cy="1374932"/>
          </a:xfrm>
          <a:prstGeom prst="rect">
            <a:avLst/>
          </a:prstGeom>
        </p:spPr>
      </p:pic>
      <p:sp>
        <p:nvSpPr>
          <p:cNvPr id="9" name="Arrow: Right 8">
            <a:extLst>
              <a:ext uri="{FF2B5EF4-FFF2-40B4-BE49-F238E27FC236}">
                <a16:creationId xmlns:a16="http://schemas.microsoft.com/office/drawing/2014/main" id="{DB0A992B-09EB-FACC-ABD0-930DE81583E5}"/>
              </a:ext>
            </a:extLst>
          </p:cNvPr>
          <p:cNvSpPr/>
          <p:nvPr/>
        </p:nvSpPr>
        <p:spPr>
          <a:xfrm>
            <a:off x="5434848" y="3993367"/>
            <a:ext cx="895927" cy="43410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6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BD923-2182-3BE5-3A82-7F0C3E7D749D}"/>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2F723B3-6045-11CA-44FE-4CD4298344D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D2F723B3-6045-11CA-44FE-4CD4298344D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8870ECA4-A8FE-C073-BB5F-F5DF568FFEE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A866D421-F03E-C1E9-CA62-2544A9DE1147}"/>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E9CEA242-764F-88AB-D1A3-54C5B0A070A3}"/>
              </a:ext>
            </a:extLst>
          </p:cNvPr>
          <p:cNvSpPr>
            <a:spLocks noGrp="1"/>
          </p:cNvSpPr>
          <p:nvPr>
            <p:ph idx="1"/>
          </p:nvPr>
        </p:nvSpPr>
        <p:spPr>
          <a:xfrm>
            <a:off x="530225" y="1438276"/>
            <a:ext cx="7645452" cy="4606096"/>
          </a:xfrm>
        </p:spPr>
        <p:txBody>
          <a:bodyPr vert="horz" lIns="0" tIns="0" rIns="0" bIns="0" rtlCol="0" anchor="t">
            <a:noAutofit/>
          </a:bodyPr>
          <a:lstStyle/>
          <a:p>
            <a:pPr marL="233045" indent="-233045"/>
            <a:r>
              <a:rPr lang="en-US" dirty="0">
                <a:latin typeface="Arial"/>
                <a:cs typeface="Arial"/>
              </a:rPr>
              <a:t>Market Feedback</a:t>
            </a:r>
          </a:p>
          <a:p>
            <a:pPr lvl="1" indent="-223520"/>
            <a:r>
              <a:rPr lang="en-US" dirty="0">
                <a:latin typeface="Arial"/>
                <a:cs typeface="Arial"/>
              </a:rPr>
              <a:t>If show participants responses to other participants is disabled</a:t>
            </a:r>
          </a:p>
          <a:p>
            <a:pPr lvl="2">
              <a:lnSpc>
                <a:spcPct val="113999"/>
              </a:lnSpc>
              <a:buFont typeface="Wingdings" panose="020B0604020202020204" pitchFamily="34" charset="0"/>
              <a:buChar char="§"/>
            </a:pPr>
            <a:r>
              <a:rPr lang="en-US" dirty="0">
                <a:latin typeface="Arial"/>
                <a:cs typeface="Arial"/>
              </a:rPr>
              <a:t>Supplier's information and their bid is not visible (Not recommended)</a:t>
            </a:r>
          </a:p>
        </p:txBody>
      </p:sp>
      <p:pic>
        <p:nvPicPr>
          <p:cNvPr id="3" name="Picture 2">
            <a:extLst>
              <a:ext uri="{FF2B5EF4-FFF2-40B4-BE49-F238E27FC236}">
                <a16:creationId xmlns:a16="http://schemas.microsoft.com/office/drawing/2014/main" id="{8E92A6B4-E2DF-2CB3-39B1-18E6A8826B1A}"/>
              </a:ext>
            </a:extLst>
          </p:cNvPr>
          <p:cNvPicPr>
            <a:picLocks noChangeAspect="1"/>
          </p:cNvPicPr>
          <p:nvPr/>
        </p:nvPicPr>
        <p:blipFill>
          <a:blip r:embed="rId7"/>
          <a:stretch>
            <a:fillRect/>
          </a:stretch>
        </p:blipFill>
        <p:spPr>
          <a:xfrm>
            <a:off x="8175677" y="1026034"/>
            <a:ext cx="1325734" cy="2548610"/>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D47C5AF3-6D4C-8FC6-BC3D-B3EC72A0CD0F}"/>
              </a:ext>
            </a:extLst>
          </p:cNvPr>
          <p:cNvPicPr>
            <a:picLocks noChangeAspect="1"/>
          </p:cNvPicPr>
          <p:nvPr/>
        </p:nvPicPr>
        <p:blipFill>
          <a:blip r:embed="rId8"/>
          <a:srcRect l="202" t="-639" r="36413" b="10224"/>
          <a:stretch/>
        </p:blipFill>
        <p:spPr>
          <a:xfrm>
            <a:off x="1584414" y="2311633"/>
            <a:ext cx="5781398" cy="1699032"/>
          </a:xfrm>
          <a:prstGeom prst="rect">
            <a:avLst/>
          </a:prstGeom>
          <a:ln>
            <a:solidFill>
              <a:schemeClr val="accent5">
                <a:lumMod val="50000"/>
              </a:schemeClr>
            </a:solidFill>
          </a:ln>
        </p:spPr>
      </p:pic>
      <p:sp>
        <p:nvSpPr>
          <p:cNvPr id="22" name="Rectangle 21">
            <a:extLst>
              <a:ext uri="{FF2B5EF4-FFF2-40B4-BE49-F238E27FC236}">
                <a16:creationId xmlns:a16="http://schemas.microsoft.com/office/drawing/2014/main" id="{36ECC5F4-3EEA-26C9-CD4A-07CC8382EB09}"/>
              </a:ext>
            </a:extLst>
          </p:cNvPr>
          <p:cNvSpPr/>
          <p:nvPr/>
        </p:nvSpPr>
        <p:spPr>
          <a:xfrm>
            <a:off x="2635986" y="2954248"/>
            <a:ext cx="2942235" cy="2982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75482" rtl="0" eaLnBrk="1" latinLnBrk="0" hangingPunct="1">
              <a:defRPr sz="1900" kern="1200">
                <a:solidFill>
                  <a:schemeClr val="lt1"/>
                </a:solidFill>
                <a:latin typeface="+mn-lt"/>
                <a:ea typeface="+mn-ea"/>
                <a:cs typeface="+mn-cs"/>
              </a:defRPr>
            </a:lvl1pPr>
            <a:lvl2pPr marL="487741" algn="l" defTabSz="975482" rtl="0" eaLnBrk="1" latinLnBrk="0" hangingPunct="1">
              <a:defRPr sz="1900" kern="1200">
                <a:solidFill>
                  <a:schemeClr val="lt1"/>
                </a:solidFill>
                <a:latin typeface="+mn-lt"/>
                <a:ea typeface="+mn-ea"/>
                <a:cs typeface="+mn-cs"/>
              </a:defRPr>
            </a:lvl2pPr>
            <a:lvl3pPr marL="975482" algn="l" defTabSz="975482" rtl="0" eaLnBrk="1" latinLnBrk="0" hangingPunct="1">
              <a:defRPr sz="1900" kern="1200">
                <a:solidFill>
                  <a:schemeClr val="lt1"/>
                </a:solidFill>
                <a:latin typeface="+mn-lt"/>
                <a:ea typeface="+mn-ea"/>
                <a:cs typeface="+mn-cs"/>
              </a:defRPr>
            </a:lvl3pPr>
            <a:lvl4pPr marL="1463223" algn="l" defTabSz="975482" rtl="0" eaLnBrk="1" latinLnBrk="0" hangingPunct="1">
              <a:defRPr sz="1900" kern="1200">
                <a:solidFill>
                  <a:schemeClr val="lt1"/>
                </a:solidFill>
                <a:latin typeface="+mn-lt"/>
                <a:ea typeface="+mn-ea"/>
                <a:cs typeface="+mn-cs"/>
              </a:defRPr>
            </a:lvl4pPr>
            <a:lvl5pPr marL="1950964" algn="l" defTabSz="975482" rtl="0" eaLnBrk="1" latinLnBrk="0" hangingPunct="1">
              <a:defRPr sz="1900" kern="1200">
                <a:solidFill>
                  <a:schemeClr val="lt1"/>
                </a:solidFill>
                <a:latin typeface="+mn-lt"/>
                <a:ea typeface="+mn-ea"/>
                <a:cs typeface="+mn-cs"/>
              </a:defRPr>
            </a:lvl5pPr>
            <a:lvl6pPr marL="2438705" algn="l" defTabSz="975482" rtl="0" eaLnBrk="1" latinLnBrk="0" hangingPunct="1">
              <a:defRPr sz="1900" kern="1200">
                <a:solidFill>
                  <a:schemeClr val="lt1"/>
                </a:solidFill>
                <a:latin typeface="+mn-lt"/>
                <a:ea typeface="+mn-ea"/>
                <a:cs typeface="+mn-cs"/>
              </a:defRPr>
            </a:lvl6pPr>
            <a:lvl7pPr marL="2926446" algn="l" defTabSz="975482" rtl="0" eaLnBrk="1" latinLnBrk="0" hangingPunct="1">
              <a:defRPr sz="1900" kern="1200">
                <a:solidFill>
                  <a:schemeClr val="lt1"/>
                </a:solidFill>
                <a:latin typeface="+mn-lt"/>
                <a:ea typeface="+mn-ea"/>
                <a:cs typeface="+mn-cs"/>
              </a:defRPr>
            </a:lvl7pPr>
            <a:lvl8pPr marL="3414187" algn="l" defTabSz="975482" rtl="0" eaLnBrk="1" latinLnBrk="0" hangingPunct="1">
              <a:defRPr sz="1900" kern="1200">
                <a:solidFill>
                  <a:schemeClr val="lt1"/>
                </a:solidFill>
                <a:latin typeface="+mn-lt"/>
                <a:ea typeface="+mn-ea"/>
                <a:cs typeface="+mn-cs"/>
              </a:defRPr>
            </a:lvl8pPr>
            <a:lvl9pPr marL="3901928" algn="l" defTabSz="975482" rtl="0" eaLnBrk="1" latinLnBrk="0" hangingPunct="1">
              <a:defRPr sz="1900" kern="1200">
                <a:solidFill>
                  <a:schemeClr val="lt1"/>
                </a:solidFill>
                <a:latin typeface="+mn-lt"/>
                <a:ea typeface="+mn-ea"/>
                <a:cs typeface="+mn-cs"/>
              </a:defRPr>
            </a:lvl9pPr>
          </a:lstStyle>
          <a:p>
            <a:pPr algn="ctr"/>
            <a:endParaRPr lang="en-US"/>
          </a:p>
        </p:txBody>
      </p:sp>
      <p:pic>
        <p:nvPicPr>
          <p:cNvPr id="5" name="Picture 4" descr="A screenshot of a web page&#10;&#10;AI-generated content may be incorrect.">
            <a:extLst>
              <a:ext uri="{FF2B5EF4-FFF2-40B4-BE49-F238E27FC236}">
                <a16:creationId xmlns:a16="http://schemas.microsoft.com/office/drawing/2014/main" id="{040D1C99-9E68-7EF2-5239-FED7D58AE8C7}"/>
              </a:ext>
            </a:extLst>
          </p:cNvPr>
          <p:cNvPicPr>
            <a:picLocks noChangeAspect="1"/>
          </p:cNvPicPr>
          <p:nvPr/>
        </p:nvPicPr>
        <p:blipFill>
          <a:blip r:embed="rId9"/>
          <a:srcRect l="57" t="9486" b="-176"/>
          <a:stretch/>
        </p:blipFill>
        <p:spPr>
          <a:xfrm>
            <a:off x="1302513" y="4162503"/>
            <a:ext cx="6342709" cy="2663647"/>
          </a:xfrm>
          <a:prstGeom prst="rect">
            <a:avLst/>
          </a:prstGeom>
          <a:ln>
            <a:solidFill>
              <a:schemeClr val="accent5">
                <a:lumMod val="50000"/>
              </a:schemeClr>
            </a:solidFill>
          </a:ln>
        </p:spPr>
      </p:pic>
      <p:sp>
        <p:nvSpPr>
          <p:cNvPr id="6" name="TextBox 5">
            <a:extLst>
              <a:ext uri="{FF2B5EF4-FFF2-40B4-BE49-F238E27FC236}">
                <a16:creationId xmlns:a16="http://schemas.microsoft.com/office/drawing/2014/main" id="{DBEDDF3B-1971-8343-77B3-937DB1B478C6}"/>
              </a:ext>
            </a:extLst>
          </p:cNvPr>
          <p:cNvSpPr txBox="1"/>
          <p:nvPr/>
        </p:nvSpPr>
        <p:spPr>
          <a:xfrm>
            <a:off x="3615233" y="6041409"/>
            <a:ext cx="306377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chemeClr val="accent3"/>
                </a:solidFill>
                <a:cs typeface="Arial"/>
              </a:rPr>
              <a:t>Other participants information is hidden</a:t>
            </a:r>
          </a:p>
        </p:txBody>
      </p:sp>
      <p:sp>
        <p:nvSpPr>
          <p:cNvPr id="7" name="Rectangle 6">
            <a:extLst>
              <a:ext uri="{FF2B5EF4-FFF2-40B4-BE49-F238E27FC236}">
                <a16:creationId xmlns:a16="http://schemas.microsoft.com/office/drawing/2014/main" id="{A5467D5F-B4B9-A709-5207-3C1BB445AD04}"/>
              </a:ext>
            </a:extLst>
          </p:cNvPr>
          <p:cNvSpPr/>
          <p:nvPr/>
        </p:nvSpPr>
        <p:spPr>
          <a:xfrm>
            <a:off x="3362668" y="4162140"/>
            <a:ext cx="786980" cy="18045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54C7E7-4B53-D167-9AEB-59FEA724AF2E}"/>
              </a:ext>
            </a:extLst>
          </p:cNvPr>
          <p:cNvSpPr/>
          <p:nvPr/>
        </p:nvSpPr>
        <p:spPr>
          <a:xfrm>
            <a:off x="5333510" y="5587573"/>
            <a:ext cx="786980" cy="2896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28D90C-E3F7-9E66-7280-F752F88821B1}"/>
              </a:ext>
            </a:extLst>
          </p:cNvPr>
          <p:cNvSpPr/>
          <p:nvPr/>
        </p:nvSpPr>
        <p:spPr>
          <a:xfrm>
            <a:off x="2044798" y="4162140"/>
            <a:ext cx="586748" cy="18045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188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67C90-1697-88EA-E825-8003A6570EC1}"/>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1962C356-5B7A-8024-1FDD-D9FA24E6BC0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1962C356-5B7A-8024-1FDD-D9FA24E6BC0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44151DE3-BD1A-AB9D-F680-F8910225168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4F260F14-E9FE-E85E-6508-AF9E64066835}"/>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C60CBDA8-EDE6-FD90-067C-F0E0834A243F}"/>
              </a:ext>
            </a:extLst>
          </p:cNvPr>
          <p:cNvSpPr>
            <a:spLocks noGrp="1"/>
          </p:cNvSpPr>
          <p:nvPr>
            <p:ph idx="1"/>
          </p:nvPr>
        </p:nvSpPr>
        <p:spPr>
          <a:xfrm>
            <a:off x="530225" y="1438276"/>
            <a:ext cx="7645452" cy="4606096"/>
          </a:xfrm>
        </p:spPr>
        <p:txBody>
          <a:bodyPr vert="horz" lIns="0" tIns="0" rIns="0" bIns="0" rtlCol="0" anchor="t">
            <a:noAutofit/>
          </a:bodyPr>
          <a:lstStyle/>
          <a:p>
            <a:pPr marL="233045" indent="-233045"/>
            <a:r>
              <a:rPr lang="en-US"/>
              <a:t>Market Feedback</a:t>
            </a:r>
          </a:p>
          <a:p>
            <a:pPr lvl="1" indent="-223520"/>
            <a:r>
              <a:rPr lang="en-US">
                <a:latin typeface="Arial"/>
                <a:cs typeface="Arial"/>
              </a:rPr>
              <a:t>If show participants responses to other participants is enabled, then;</a:t>
            </a:r>
          </a:p>
          <a:p>
            <a:pPr lvl="1" indent="-223520">
              <a:lnSpc>
                <a:spcPct val="113999"/>
              </a:lnSpc>
            </a:pPr>
            <a:r>
              <a:rPr lang="en-US">
                <a:latin typeface="Arial"/>
                <a:cs typeface="Arial"/>
              </a:rPr>
              <a:t>Hide the number of bidders --&gt; Yes – generic aliases</a:t>
            </a:r>
          </a:p>
          <a:p>
            <a:pPr lvl="2">
              <a:lnSpc>
                <a:spcPct val="113999"/>
              </a:lnSpc>
              <a:buFont typeface="Wingdings" panose="020B0604020202020204" pitchFamily="34" charset="0"/>
              <a:buChar char="§"/>
            </a:pPr>
            <a:r>
              <a:rPr lang="en-US">
                <a:latin typeface="Arial"/>
                <a:cs typeface="Arial"/>
              </a:rPr>
              <a:t>Suppliers are completely anonyms and named Company to hide the number of participants invited </a:t>
            </a:r>
            <a:endParaRPr lang="en-US">
              <a:cs typeface="Arial"/>
            </a:endParaRPr>
          </a:p>
        </p:txBody>
      </p:sp>
      <p:pic>
        <p:nvPicPr>
          <p:cNvPr id="3" name="Picture 2">
            <a:extLst>
              <a:ext uri="{FF2B5EF4-FFF2-40B4-BE49-F238E27FC236}">
                <a16:creationId xmlns:a16="http://schemas.microsoft.com/office/drawing/2014/main" id="{CC1DF777-516E-9242-4F31-7DB9E05065B4}"/>
              </a:ext>
            </a:extLst>
          </p:cNvPr>
          <p:cNvPicPr>
            <a:picLocks noChangeAspect="1"/>
          </p:cNvPicPr>
          <p:nvPr/>
        </p:nvPicPr>
        <p:blipFill>
          <a:blip r:embed="rId7"/>
          <a:stretch>
            <a:fillRect/>
          </a:stretch>
        </p:blipFill>
        <p:spPr>
          <a:xfrm>
            <a:off x="8175677" y="1026034"/>
            <a:ext cx="1325734" cy="2548610"/>
          </a:xfrm>
          <a:prstGeom prst="rect">
            <a:avLst/>
          </a:prstGeom>
        </p:spPr>
      </p:pic>
      <p:pic>
        <p:nvPicPr>
          <p:cNvPr id="9" name="Picture 8" descr="A screenshot of a questionnaire&#10;&#10;AI-generated content may be incorrect.">
            <a:extLst>
              <a:ext uri="{FF2B5EF4-FFF2-40B4-BE49-F238E27FC236}">
                <a16:creationId xmlns:a16="http://schemas.microsoft.com/office/drawing/2014/main" id="{846B3550-1547-2D2E-B8FF-38266AD70C76}"/>
              </a:ext>
            </a:extLst>
          </p:cNvPr>
          <p:cNvPicPr>
            <a:picLocks noChangeAspect="1"/>
          </p:cNvPicPr>
          <p:nvPr/>
        </p:nvPicPr>
        <p:blipFill>
          <a:blip r:embed="rId8"/>
          <a:srcRect r="17166" b="-948"/>
          <a:stretch/>
        </p:blipFill>
        <p:spPr>
          <a:xfrm>
            <a:off x="1975365" y="2840550"/>
            <a:ext cx="5788045" cy="1640593"/>
          </a:xfrm>
          <a:prstGeom prst="rect">
            <a:avLst/>
          </a:prstGeom>
          <a:ln>
            <a:solidFill>
              <a:schemeClr val="accent5">
                <a:lumMod val="50000"/>
              </a:schemeClr>
            </a:solidFill>
          </a:ln>
        </p:spPr>
      </p:pic>
      <p:sp>
        <p:nvSpPr>
          <p:cNvPr id="19" name="Rectangle 18">
            <a:extLst>
              <a:ext uri="{FF2B5EF4-FFF2-40B4-BE49-F238E27FC236}">
                <a16:creationId xmlns:a16="http://schemas.microsoft.com/office/drawing/2014/main" id="{AAA0AC72-C161-2102-4012-F0505B520444}"/>
              </a:ext>
            </a:extLst>
          </p:cNvPr>
          <p:cNvSpPr/>
          <p:nvPr/>
        </p:nvSpPr>
        <p:spPr>
          <a:xfrm>
            <a:off x="2671133" y="3453035"/>
            <a:ext cx="3367530" cy="23737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E115B78-4F95-7254-E1C0-66B6E8025060}"/>
              </a:ext>
            </a:extLst>
          </p:cNvPr>
          <p:cNvPicPr>
            <a:picLocks noChangeAspect="1"/>
          </p:cNvPicPr>
          <p:nvPr/>
        </p:nvPicPr>
        <p:blipFill>
          <a:blip r:embed="rId9"/>
          <a:srcRect l="11137" t="46537" r="4324" b="651"/>
          <a:stretch/>
        </p:blipFill>
        <p:spPr>
          <a:xfrm>
            <a:off x="1227319" y="4616309"/>
            <a:ext cx="7015066" cy="1754020"/>
          </a:xfrm>
          <a:prstGeom prst="rect">
            <a:avLst/>
          </a:prstGeom>
          <a:ln>
            <a:solidFill>
              <a:schemeClr val="accent5">
                <a:lumMod val="50000"/>
              </a:schemeClr>
            </a:solidFill>
          </a:ln>
        </p:spPr>
      </p:pic>
      <p:sp>
        <p:nvSpPr>
          <p:cNvPr id="15" name="TextBox 14">
            <a:extLst>
              <a:ext uri="{FF2B5EF4-FFF2-40B4-BE49-F238E27FC236}">
                <a16:creationId xmlns:a16="http://schemas.microsoft.com/office/drawing/2014/main" id="{321223BB-C578-9BC7-817B-1D305D3C2CF5}"/>
              </a:ext>
            </a:extLst>
          </p:cNvPr>
          <p:cNvSpPr txBox="1"/>
          <p:nvPr/>
        </p:nvSpPr>
        <p:spPr>
          <a:xfrm>
            <a:off x="3692529" y="5818678"/>
            <a:ext cx="191137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D13F05"/>
                </a:solidFill>
              </a:rPr>
              <a:t>Suppliers are given alias names</a:t>
            </a:r>
            <a:r>
              <a:rPr lang="en-US" sz="900">
                <a:cs typeface="Arial"/>
              </a:rPr>
              <a:t>​</a:t>
            </a:r>
            <a:endParaRPr lang="en-US"/>
          </a:p>
        </p:txBody>
      </p:sp>
      <p:sp>
        <p:nvSpPr>
          <p:cNvPr id="17" name="TextBox 16">
            <a:extLst>
              <a:ext uri="{FF2B5EF4-FFF2-40B4-BE49-F238E27FC236}">
                <a16:creationId xmlns:a16="http://schemas.microsoft.com/office/drawing/2014/main" id="{69E46416-CF7D-57F7-DF16-86BA50B564AB}"/>
              </a:ext>
            </a:extLst>
          </p:cNvPr>
          <p:cNvSpPr txBox="1"/>
          <p:nvPr/>
        </p:nvSpPr>
        <p:spPr>
          <a:xfrm>
            <a:off x="3954717" y="6048514"/>
            <a:ext cx="1396536" cy="230832"/>
          </a:xfrm>
          <a:prstGeom prst="rect">
            <a:avLst/>
          </a:prstGeom>
          <a:noFill/>
        </p:spPr>
        <p:txBody>
          <a:bodyPr wrap="none" rtlCol="0">
            <a:spAutoFit/>
          </a:bodyPr>
          <a:lstStyle/>
          <a:p>
            <a:r>
              <a:rPr lang="en-US" sz="900">
                <a:solidFill>
                  <a:schemeClr val="accent3"/>
                </a:solidFill>
              </a:rPr>
              <a:t>Suppliers are anonyms </a:t>
            </a:r>
          </a:p>
        </p:txBody>
      </p:sp>
      <p:sp>
        <p:nvSpPr>
          <p:cNvPr id="2" name="Rectangle 1">
            <a:extLst>
              <a:ext uri="{FF2B5EF4-FFF2-40B4-BE49-F238E27FC236}">
                <a16:creationId xmlns:a16="http://schemas.microsoft.com/office/drawing/2014/main" id="{849CCA7F-D52E-7B9B-F98E-A4AA8755B0F0}"/>
              </a:ext>
            </a:extLst>
          </p:cNvPr>
          <p:cNvSpPr/>
          <p:nvPr/>
        </p:nvSpPr>
        <p:spPr>
          <a:xfrm>
            <a:off x="4136871" y="4854388"/>
            <a:ext cx="1020725" cy="9413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529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BF3C9-09E5-C73E-D79A-C71B12B80A72}"/>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7D2634C-A58E-E695-3C56-286E2D3818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7D2634C-A58E-E695-3C56-286E2D3818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4D5B66D-84B8-3EEF-BEAE-9085C2F8540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D399BA3A-0B8A-2429-8A0F-394D85FC539B}"/>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2319B76F-EEC0-A5DB-B37D-7BBC361BDF8F}"/>
              </a:ext>
            </a:extLst>
          </p:cNvPr>
          <p:cNvSpPr>
            <a:spLocks noGrp="1"/>
          </p:cNvSpPr>
          <p:nvPr>
            <p:ph idx="1"/>
          </p:nvPr>
        </p:nvSpPr>
        <p:spPr>
          <a:xfrm>
            <a:off x="530225" y="1438276"/>
            <a:ext cx="7645452" cy="4606096"/>
          </a:xfrm>
        </p:spPr>
        <p:txBody>
          <a:bodyPr vert="horz" lIns="0" tIns="0" rIns="0" bIns="0" rtlCol="0" anchor="t">
            <a:noAutofit/>
          </a:bodyPr>
          <a:lstStyle/>
          <a:p>
            <a:pPr marL="233045" indent="-233045"/>
            <a:r>
              <a:rPr lang="en-US"/>
              <a:t>Market Feedback</a:t>
            </a:r>
          </a:p>
          <a:p>
            <a:pPr lvl="1" indent="-223520">
              <a:lnSpc>
                <a:spcPct val="113999"/>
              </a:lnSpc>
            </a:pPr>
            <a:r>
              <a:rPr lang="en-US">
                <a:latin typeface="Arial"/>
                <a:cs typeface="Arial"/>
              </a:rPr>
              <a:t>If show participants responses to other participants is enabled, then;</a:t>
            </a:r>
            <a:endParaRPr lang="en-US">
              <a:solidFill>
                <a:srgbClr val="3CBBED"/>
              </a:solidFill>
              <a:latin typeface="Arial"/>
              <a:cs typeface="Arial"/>
            </a:endParaRPr>
          </a:p>
          <a:p>
            <a:pPr lvl="1" indent="-223520">
              <a:lnSpc>
                <a:spcPct val="113999"/>
              </a:lnSpc>
            </a:pPr>
            <a:r>
              <a:rPr lang="en-US">
                <a:latin typeface="Arial"/>
                <a:cs typeface="Arial"/>
              </a:rPr>
              <a:t>Hide the number of bidders --&gt; No – unique aliases</a:t>
            </a:r>
            <a:endParaRPr lang="en-US">
              <a:solidFill>
                <a:srgbClr val="3CBBED"/>
              </a:solidFill>
              <a:latin typeface="Arial"/>
              <a:cs typeface="Arial"/>
            </a:endParaRPr>
          </a:p>
          <a:p>
            <a:pPr lvl="2">
              <a:lnSpc>
                <a:spcPct val="113999"/>
              </a:lnSpc>
              <a:buFont typeface="Wingdings,Sans-Serif" panose="020B0604020202020204" pitchFamily="34" charset="0"/>
              <a:buChar char="§"/>
            </a:pPr>
            <a:r>
              <a:rPr lang="en-US">
                <a:latin typeface="Arial"/>
                <a:cs typeface="Arial"/>
              </a:rPr>
              <a:t>Suppliers are given alias name and know number participants invited</a:t>
            </a:r>
            <a:endParaRPr lang="en-US">
              <a:solidFill>
                <a:srgbClr val="3CBBED"/>
              </a:solidFill>
              <a:latin typeface="Arial"/>
              <a:cs typeface="Arial"/>
            </a:endParaRPr>
          </a:p>
          <a:p>
            <a:pPr lvl="2">
              <a:lnSpc>
                <a:spcPct val="113999"/>
              </a:lnSpc>
              <a:buFont typeface="Wingdings,Sans-Serif" panose="020B0604020202020204" pitchFamily="34" charset="0"/>
              <a:buChar char="§"/>
            </a:pPr>
            <a:r>
              <a:rPr lang="en-US">
                <a:latin typeface="Arial"/>
                <a:cs typeface="Arial"/>
              </a:rPr>
              <a:t>Participants bids are hidden</a:t>
            </a:r>
            <a:endParaRPr lang="en-US">
              <a:cs typeface="Arial"/>
            </a:endParaRPr>
          </a:p>
          <a:p>
            <a:pPr lvl="1" indent="-223520">
              <a:lnSpc>
                <a:spcPct val="113999"/>
              </a:lnSpc>
            </a:pPr>
            <a:endParaRPr lang="en-US">
              <a:cs typeface="Arial"/>
            </a:endParaRPr>
          </a:p>
        </p:txBody>
      </p:sp>
      <p:pic>
        <p:nvPicPr>
          <p:cNvPr id="3" name="Picture 2">
            <a:extLst>
              <a:ext uri="{FF2B5EF4-FFF2-40B4-BE49-F238E27FC236}">
                <a16:creationId xmlns:a16="http://schemas.microsoft.com/office/drawing/2014/main" id="{FB3D348F-7FC0-46B8-3A98-2524BD6689F1}"/>
              </a:ext>
            </a:extLst>
          </p:cNvPr>
          <p:cNvPicPr>
            <a:picLocks noChangeAspect="1"/>
          </p:cNvPicPr>
          <p:nvPr/>
        </p:nvPicPr>
        <p:blipFill>
          <a:blip r:embed="rId7"/>
          <a:stretch>
            <a:fillRect/>
          </a:stretch>
        </p:blipFill>
        <p:spPr>
          <a:xfrm>
            <a:off x="8175677" y="1026034"/>
            <a:ext cx="1325734" cy="254861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D4A753AC-6DD4-FFEF-CDBE-A77F59C9B566}"/>
              </a:ext>
            </a:extLst>
          </p:cNvPr>
          <p:cNvPicPr>
            <a:picLocks noChangeAspect="1"/>
          </p:cNvPicPr>
          <p:nvPr/>
        </p:nvPicPr>
        <p:blipFill>
          <a:blip r:embed="rId8"/>
          <a:srcRect r="16459"/>
          <a:stretch/>
        </p:blipFill>
        <p:spPr>
          <a:xfrm>
            <a:off x="1709232" y="2824605"/>
            <a:ext cx="6285332" cy="1499039"/>
          </a:xfrm>
          <a:prstGeom prst="rect">
            <a:avLst/>
          </a:prstGeom>
          <a:ln>
            <a:solidFill>
              <a:schemeClr val="accent5">
                <a:lumMod val="50000"/>
              </a:schemeClr>
            </a:solidFill>
          </a:ln>
        </p:spPr>
      </p:pic>
      <p:pic>
        <p:nvPicPr>
          <p:cNvPr id="14" name="Picture 13" descr="A screenshot of a computer&#10;&#10;AI-generated content may be incorrect.">
            <a:extLst>
              <a:ext uri="{FF2B5EF4-FFF2-40B4-BE49-F238E27FC236}">
                <a16:creationId xmlns:a16="http://schemas.microsoft.com/office/drawing/2014/main" id="{1864E754-F39C-205D-F68D-0247D53289FC}"/>
              </a:ext>
            </a:extLst>
          </p:cNvPr>
          <p:cNvPicPr>
            <a:picLocks noChangeAspect="1"/>
          </p:cNvPicPr>
          <p:nvPr/>
        </p:nvPicPr>
        <p:blipFill>
          <a:blip r:embed="rId9"/>
          <a:srcRect l="10106" t="40000" r="-71"/>
          <a:stretch/>
        </p:blipFill>
        <p:spPr>
          <a:xfrm>
            <a:off x="871040" y="4506893"/>
            <a:ext cx="7963585" cy="2249956"/>
          </a:xfrm>
          <a:prstGeom prst="rect">
            <a:avLst/>
          </a:prstGeom>
          <a:ln>
            <a:solidFill>
              <a:schemeClr val="accent5">
                <a:lumMod val="50000"/>
              </a:schemeClr>
            </a:solidFill>
          </a:ln>
        </p:spPr>
      </p:pic>
      <p:sp>
        <p:nvSpPr>
          <p:cNvPr id="15" name="TextBox 14">
            <a:extLst>
              <a:ext uri="{FF2B5EF4-FFF2-40B4-BE49-F238E27FC236}">
                <a16:creationId xmlns:a16="http://schemas.microsoft.com/office/drawing/2014/main" id="{74C6C453-BFC9-18EA-E594-36DCEAD0C937}"/>
              </a:ext>
            </a:extLst>
          </p:cNvPr>
          <p:cNvSpPr txBox="1"/>
          <p:nvPr/>
        </p:nvSpPr>
        <p:spPr>
          <a:xfrm>
            <a:off x="3269122" y="6048717"/>
            <a:ext cx="191137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rgbClr val="D13F05"/>
                </a:solidFill>
              </a:rPr>
              <a:t>Suppliers are given alias names</a:t>
            </a:r>
            <a:r>
              <a:rPr lang="en-US" sz="900">
                <a:cs typeface="Arial"/>
              </a:rPr>
              <a:t>​</a:t>
            </a:r>
            <a:endParaRPr lang="en-US"/>
          </a:p>
        </p:txBody>
      </p:sp>
      <p:sp>
        <p:nvSpPr>
          <p:cNvPr id="17" name="Rectangle 16">
            <a:extLst>
              <a:ext uri="{FF2B5EF4-FFF2-40B4-BE49-F238E27FC236}">
                <a16:creationId xmlns:a16="http://schemas.microsoft.com/office/drawing/2014/main" id="{AEC92978-D9C7-C358-113A-895D965A7C53}"/>
              </a:ext>
            </a:extLst>
          </p:cNvPr>
          <p:cNvSpPr/>
          <p:nvPr/>
        </p:nvSpPr>
        <p:spPr>
          <a:xfrm>
            <a:off x="2657565" y="3415235"/>
            <a:ext cx="4105849" cy="24284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00F4591-5B8A-F072-1F50-B348BFC95F8B}"/>
              </a:ext>
            </a:extLst>
          </p:cNvPr>
          <p:cNvSpPr/>
          <p:nvPr/>
        </p:nvSpPr>
        <p:spPr>
          <a:xfrm>
            <a:off x="3593805" y="5178056"/>
            <a:ext cx="1190846" cy="86631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7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E9E07DF-4A5F-454D-A31E-E329CB6BE2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E9E07DF-4A5F-454D-A31E-E329CB6BE22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040E290E-104D-4FA2-901E-157BB37AECB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B7785F48-4DAB-403B-A159-6B092514A34A}"/>
              </a:ext>
            </a:extLst>
          </p:cNvPr>
          <p:cNvSpPr>
            <a:spLocks noGrp="1"/>
          </p:cNvSpPr>
          <p:nvPr>
            <p:ph type="title"/>
          </p:nvPr>
        </p:nvSpPr>
        <p:spPr>
          <a:xfrm>
            <a:off x="244448" y="229298"/>
            <a:ext cx="9256963" cy="796736"/>
          </a:xfrm>
        </p:spPr>
        <p:txBody>
          <a:bodyPr/>
          <a:lstStyle/>
          <a:p>
            <a:r>
              <a:rPr lang="en-US">
                <a:solidFill>
                  <a:schemeClr val="accent2"/>
                </a:solidFill>
              </a:rPr>
              <a:t>Overview</a:t>
            </a:r>
            <a:br>
              <a:rPr lang="en-US"/>
            </a:br>
            <a:endParaRPr lang="en-US" sz="1600"/>
          </a:p>
        </p:txBody>
      </p:sp>
      <p:sp>
        <p:nvSpPr>
          <p:cNvPr id="3" name="Rectangle 2">
            <a:extLst>
              <a:ext uri="{FF2B5EF4-FFF2-40B4-BE49-F238E27FC236}">
                <a16:creationId xmlns:a16="http://schemas.microsoft.com/office/drawing/2014/main" id="{9BA80767-4D83-05B3-FD22-EBCCBFD1631E}"/>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4DA2EA1-C199-6763-16BA-39E01E2207FB}"/>
              </a:ext>
            </a:extLst>
          </p:cNvPr>
          <p:cNvSpPr>
            <a:spLocks noGrp="1"/>
          </p:cNvSpPr>
          <p:nvPr>
            <p:ph idx="1"/>
          </p:nvPr>
        </p:nvSpPr>
        <p:spPr/>
        <p:txBody>
          <a:bodyPr vert="horz" lIns="0" tIns="0" rIns="0" bIns="0" rtlCol="0" anchor="t">
            <a:noAutofit/>
          </a:bodyPr>
          <a:lstStyle/>
          <a:p>
            <a:pPr marL="0" indent="0">
              <a:buNone/>
            </a:pPr>
            <a:r>
              <a:rPr lang="en-US" b="1">
                <a:solidFill>
                  <a:srgbClr val="131314"/>
                </a:solidFill>
                <a:latin typeface="Arial"/>
                <a:cs typeface="Arial"/>
              </a:rPr>
              <a:t>Ariba Auction</a:t>
            </a:r>
            <a:r>
              <a:rPr lang="en-US">
                <a:solidFill>
                  <a:srgbClr val="131314"/>
                </a:solidFill>
                <a:latin typeface="Arial"/>
                <a:cs typeface="Arial"/>
              </a:rPr>
              <a:t> is a sourcing event where invited participants submit competitive bids to buy or sell goods and services in real time. Typically run for a short period, Ariba Auctions enable the Project Owner to quickly gather and evaluate responses from all participants, making the process both fast and efficient.</a:t>
            </a:r>
            <a:endParaRPr lang="en-US"/>
          </a:p>
          <a:p>
            <a:pPr marL="233045" indent="-233045"/>
            <a:endParaRPr lang="en-US" b="0" i="0">
              <a:solidFill>
                <a:srgbClr val="131314"/>
              </a:solidFill>
              <a:effectLst/>
              <a:cs typeface="Arial" panose="020B0604020202020204" pitchFamily="34" charset="0"/>
            </a:endParaRPr>
          </a:p>
          <a:p>
            <a:pPr marL="233045" indent="-233045"/>
            <a:r>
              <a:rPr lang="en-US" b="1">
                <a:latin typeface="Arial"/>
                <a:cs typeface="Arial"/>
              </a:rPr>
              <a:t>Distinct Features of SAP Ariba Auctions</a:t>
            </a:r>
            <a:r>
              <a:rPr lang="en-US">
                <a:latin typeface="Arial"/>
                <a:cs typeface="Arial"/>
              </a:rPr>
              <a:t> </a:t>
            </a:r>
          </a:p>
          <a:p>
            <a:pPr lvl="1" indent="-223520">
              <a:lnSpc>
                <a:spcPct val="113999"/>
              </a:lnSpc>
            </a:pPr>
            <a:r>
              <a:rPr lang="en-US">
                <a:latin typeface="Arial"/>
                <a:cs typeface="Arial"/>
              </a:rPr>
              <a:t>Multiple auction formats</a:t>
            </a:r>
          </a:p>
          <a:p>
            <a:pPr lvl="1" indent="-223520"/>
            <a:r>
              <a:rPr lang="en-US">
                <a:latin typeface="Arial"/>
                <a:cs typeface="Arial"/>
              </a:rPr>
              <a:t>Customizable auction setup</a:t>
            </a:r>
          </a:p>
          <a:p>
            <a:pPr lvl="1" indent="-223520"/>
            <a:r>
              <a:rPr lang="en-US">
                <a:latin typeface="Arial"/>
                <a:cs typeface="Arial"/>
              </a:rPr>
              <a:t>Real-time interaction with all participating parties </a:t>
            </a:r>
          </a:p>
          <a:p>
            <a:pPr lvl="1" indent="-223520">
              <a:lnSpc>
                <a:spcPct val="113999"/>
              </a:lnSpc>
            </a:pPr>
            <a:r>
              <a:rPr lang="en-US">
                <a:latin typeface="Arial"/>
                <a:cs typeface="Arial"/>
              </a:rPr>
              <a:t>Online price negotiations</a:t>
            </a:r>
            <a:endParaRPr lang="en-US"/>
          </a:p>
          <a:p>
            <a:pPr lvl="1" indent="-223520"/>
            <a:r>
              <a:rPr lang="en-US">
                <a:latin typeface="Arial"/>
                <a:cs typeface="Arial"/>
              </a:rPr>
              <a:t>Controlled event timing</a:t>
            </a:r>
          </a:p>
          <a:p>
            <a:pPr lvl="1" indent="-223520"/>
            <a:endParaRPr lang="en-US">
              <a:cs typeface="Arial" panose="020B0604020202020204" pitchFamily="34" charset="0"/>
            </a:endParaRPr>
          </a:p>
          <a:p>
            <a:pPr lvl="1" indent="-223520"/>
            <a:endParaRPr lang="en-US">
              <a:cs typeface="Arial" panose="020B0604020202020204" pitchFamily="34" charset="0"/>
            </a:endParaRPr>
          </a:p>
          <a:p>
            <a:pPr lvl="1" indent="-223520"/>
            <a:endParaRPr lang="en-US">
              <a:cs typeface="Arial" panose="020B0604020202020204" pitchFamily="34" charset="0"/>
            </a:endParaRPr>
          </a:p>
        </p:txBody>
      </p:sp>
    </p:spTree>
    <p:extLst>
      <p:ext uri="{BB962C8B-B14F-4D97-AF65-F5344CB8AC3E}">
        <p14:creationId xmlns:p14="http://schemas.microsoft.com/office/powerpoint/2010/main" val="134037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C2A64-F42E-B396-15D3-5A123A1891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B4E43EE-DE55-FA7E-86CE-9354554B106A}"/>
              </a:ext>
            </a:extLst>
          </p:cNvPr>
          <p:cNvPicPr>
            <a:picLocks noChangeAspect="1"/>
          </p:cNvPicPr>
          <p:nvPr/>
        </p:nvPicPr>
        <p:blipFill>
          <a:blip r:embed="rId5"/>
          <a:stretch>
            <a:fillRect/>
          </a:stretch>
        </p:blipFill>
        <p:spPr>
          <a:xfrm>
            <a:off x="8135450" y="1026034"/>
            <a:ext cx="1365961" cy="2548610"/>
          </a:xfrm>
          <a:prstGeom prst="rect">
            <a:avLst/>
          </a:prstGeom>
          <a:ln>
            <a:solidFill>
              <a:schemeClr val="bg1"/>
            </a:solidFill>
          </a:ln>
        </p:spPr>
      </p:pic>
      <p:graphicFrame>
        <p:nvGraphicFramePr>
          <p:cNvPr id="11" name="Object 10" hidden="1">
            <a:extLst>
              <a:ext uri="{FF2B5EF4-FFF2-40B4-BE49-F238E27FC236}">
                <a16:creationId xmlns:a16="http://schemas.microsoft.com/office/drawing/2014/main" id="{8EB46742-F402-CCEA-7B58-CE3576EE63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8EB46742-F402-CCEA-7B58-CE3576EE638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5BD0EC9-8B68-BEDF-113F-F0C022484CBD}"/>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C5F78B6-E4C3-D67C-6E45-4D1369D743B1}"/>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CBBA9BE3-7474-B175-0886-294CDE4DCCD9}"/>
              </a:ext>
            </a:extLst>
          </p:cNvPr>
          <p:cNvSpPr>
            <a:spLocks noGrp="1"/>
          </p:cNvSpPr>
          <p:nvPr>
            <p:ph idx="1"/>
          </p:nvPr>
        </p:nvSpPr>
        <p:spPr>
          <a:xfrm>
            <a:off x="530225" y="1438276"/>
            <a:ext cx="8449056" cy="4606096"/>
          </a:xfrm>
        </p:spPr>
        <p:txBody>
          <a:bodyPr vert="horz" lIns="0" tIns="0" rIns="0" bIns="0" rtlCol="0" anchor="t">
            <a:noAutofit/>
          </a:bodyPr>
          <a:lstStyle/>
          <a:p>
            <a:pPr marL="233045" indent="-233045"/>
            <a:r>
              <a:rPr lang="en-US">
                <a:latin typeface="Arial"/>
                <a:cs typeface="Arial"/>
              </a:rPr>
              <a:t>Invite suppliers shortlisted from solicitation.</a:t>
            </a:r>
            <a:endParaRPr lang="en-US"/>
          </a:p>
          <a:p>
            <a:pPr marL="233045" indent="-233045"/>
            <a:r>
              <a:rPr lang="en-US">
                <a:latin typeface="Arial"/>
                <a:cs typeface="Arial"/>
              </a:rPr>
              <a:t>No response team.</a:t>
            </a:r>
            <a:endParaRPr lang="en-US">
              <a:cs typeface="Arial"/>
            </a:endParaRPr>
          </a:p>
          <a:p>
            <a:pPr marL="233045" indent="-233045"/>
            <a:endParaRPr lang="en-US">
              <a:cs typeface="Arial" panose="020B0604020202020204" pitchFamily="34" charset="0"/>
            </a:endParaRPr>
          </a:p>
        </p:txBody>
      </p:sp>
      <p:pic>
        <p:nvPicPr>
          <p:cNvPr id="12" name="Picture 11">
            <a:extLst>
              <a:ext uri="{FF2B5EF4-FFF2-40B4-BE49-F238E27FC236}">
                <a16:creationId xmlns:a16="http://schemas.microsoft.com/office/drawing/2014/main" id="{8A63D11A-6AB9-08C5-1533-0B66EDE020C9}"/>
              </a:ext>
            </a:extLst>
          </p:cNvPr>
          <p:cNvPicPr>
            <a:picLocks noChangeAspect="1"/>
          </p:cNvPicPr>
          <p:nvPr/>
        </p:nvPicPr>
        <p:blipFill>
          <a:blip r:embed="rId8"/>
          <a:stretch>
            <a:fillRect/>
          </a:stretch>
        </p:blipFill>
        <p:spPr>
          <a:xfrm>
            <a:off x="399518" y="3986886"/>
            <a:ext cx="8957737" cy="2455284"/>
          </a:xfrm>
          <a:prstGeom prst="rect">
            <a:avLst/>
          </a:prstGeom>
          <a:ln>
            <a:solidFill>
              <a:schemeClr val="accent5">
                <a:lumMod val="50000"/>
              </a:schemeClr>
            </a:solidFill>
          </a:ln>
        </p:spPr>
      </p:pic>
    </p:spTree>
    <p:extLst>
      <p:ext uri="{BB962C8B-B14F-4D97-AF65-F5344CB8AC3E}">
        <p14:creationId xmlns:p14="http://schemas.microsoft.com/office/powerpoint/2010/main" val="3140374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C030-0C4E-4D69-8C73-318CF11849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F3C348-DBC6-9B28-075B-2688CDC3338D}"/>
              </a:ext>
            </a:extLst>
          </p:cNvPr>
          <p:cNvPicPr>
            <a:picLocks noChangeAspect="1"/>
          </p:cNvPicPr>
          <p:nvPr/>
        </p:nvPicPr>
        <p:blipFill>
          <a:blip r:embed="rId5"/>
          <a:stretch>
            <a:fillRect/>
          </a:stretch>
        </p:blipFill>
        <p:spPr>
          <a:xfrm>
            <a:off x="8121451" y="1026034"/>
            <a:ext cx="1393958" cy="2548610"/>
          </a:xfrm>
          <a:prstGeom prst="rect">
            <a:avLst/>
          </a:prstGeom>
          <a:ln>
            <a:noFill/>
          </a:ln>
        </p:spPr>
      </p:pic>
      <p:graphicFrame>
        <p:nvGraphicFramePr>
          <p:cNvPr id="11" name="Object 10" hidden="1">
            <a:extLst>
              <a:ext uri="{FF2B5EF4-FFF2-40B4-BE49-F238E27FC236}">
                <a16:creationId xmlns:a16="http://schemas.microsoft.com/office/drawing/2014/main" id="{C937DB86-3336-1B2A-C4C9-5165D183BC3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C937DB86-3336-1B2A-C4C9-5165D183BC3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8F0A605-D06C-15C8-765F-4A1AAE9877A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957E30F-AA2E-2C3C-FC60-4E48A74C0BD9}"/>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786B7DBD-BF5F-0954-A314-0BDB4349FF9F}"/>
              </a:ext>
            </a:extLst>
          </p:cNvPr>
          <p:cNvSpPr>
            <a:spLocks noGrp="1"/>
          </p:cNvSpPr>
          <p:nvPr>
            <p:ph idx="1"/>
          </p:nvPr>
        </p:nvSpPr>
        <p:spPr>
          <a:xfrm>
            <a:off x="530225" y="1438276"/>
            <a:ext cx="7366000" cy="4606096"/>
          </a:xfrm>
        </p:spPr>
        <p:txBody>
          <a:bodyPr/>
          <a:lstStyle/>
          <a:p>
            <a:r>
              <a:rPr lang="en-US"/>
              <a:t>Enrich content section accordingly based on your event requirements.</a:t>
            </a:r>
          </a:p>
          <a:p>
            <a:r>
              <a:rPr lang="en-US"/>
              <a:t>Add Lot or Line Item. </a:t>
            </a:r>
          </a:p>
        </p:txBody>
      </p:sp>
      <p:pic>
        <p:nvPicPr>
          <p:cNvPr id="7" name="Picture 6">
            <a:extLst>
              <a:ext uri="{FF2B5EF4-FFF2-40B4-BE49-F238E27FC236}">
                <a16:creationId xmlns:a16="http://schemas.microsoft.com/office/drawing/2014/main" id="{6112D9CB-5074-9076-5F7A-2F1105667891}"/>
              </a:ext>
            </a:extLst>
          </p:cNvPr>
          <p:cNvPicPr>
            <a:picLocks noChangeAspect="1"/>
          </p:cNvPicPr>
          <p:nvPr/>
        </p:nvPicPr>
        <p:blipFill>
          <a:blip r:embed="rId8"/>
          <a:stretch>
            <a:fillRect/>
          </a:stretch>
        </p:blipFill>
        <p:spPr>
          <a:xfrm>
            <a:off x="362266" y="2736904"/>
            <a:ext cx="7758215" cy="3308925"/>
          </a:xfrm>
          <a:prstGeom prst="rect">
            <a:avLst/>
          </a:prstGeom>
          <a:ln>
            <a:solidFill>
              <a:schemeClr val="accent5">
                <a:lumMod val="50000"/>
              </a:schemeClr>
            </a:solidFill>
          </a:ln>
        </p:spPr>
      </p:pic>
    </p:spTree>
    <p:extLst>
      <p:ext uri="{BB962C8B-B14F-4D97-AF65-F5344CB8AC3E}">
        <p14:creationId xmlns:p14="http://schemas.microsoft.com/office/powerpoint/2010/main" val="822955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86E8-EBEF-C0D0-A6B3-F3A3A7ADD17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88D5B27-0FCB-995D-7660-D4F647ECDCFA}"/>
              </a:ext>
            </a:extLst>
          </p:cNvPr>
          <p:cNvPicPr>
            <a:picLocks noChangeAspect="1"/>
          </p:cNvPicPr>
          <p:nvPr/>
        </p:nvPicPr>
        <p:blipFill>
          <a:blip r:embed="rId5"/>
          <a:stretch>
            <a:fillRect/>
          </a:stretch>
        </p:blipFill>
        <p:spPr>
          <a:xfrm>
            <a:off x="301691" y="1582707"/>
            <a:ext cx="8961855" cy="3750133"/>
          </a:xfrm>
          <a:prstGeom prst="rect">
            <a:avLst/>
          </a:prstGeom>
          <a:ln>
            <a:solidFill>
              <a:schemeClr val="accent5">
                <a:lumMod val="50000"/>
              </a:schemeClr>
            </a:solidFill>
          </a:ln>
        </p:spPr>
      </p:pic>
      <p:pic>
        <p:nvPicPr>
          <p:cNvPr id="3" name="Picture 2">
            <a:extLst>
              <a:ext uri="{FF2B5EF4-FFF2-40B4-BE49-F238E27FC236}">
                <a16:creationId xmlns:a16="http://schemas.microsoft.com/office/drawing/2014/main" id="{E138563B-C26E-1907-AB9D-F0706239D607}"/>
              </a:ext>
            </a:extLst>
          </p:cNvPr>
          <p:cNvPicPr>
            <a:picLocks noChangeAspect="1"/>
          </p:cNvPicPr>
          <p:nvPr/>
        </p:nvPicPr>
        <p:blipFill>
          <a:blip r:embed="rId6"/>
          <a:stretch>
            <a:fillRect/>
          </a:stretch>
        </p:blipFill>
        <p:spPr>
          <a:xfrm>
            <a:off x="8121451" y="1026034"/>
            <a:ext cx="1393958" cy="2548610"/>
          </a:xfrm>
          <a:prstGeom prst="rect">
            <a:avLst/>
          </a:prstGeom>
          <a:ln>
            <a:noFill/>
          </a:ln>
        </p:spPr>
      </p:pic>
      <p:graphicFrame>
        <p:nvGraphicFramePr>
          <p:cNvPr id="11" name="Object 10" hidden="1">
            <a:extLst>
              <a:ext uri="{FF2B5EF4-FFF2-40B4-BE49-F238E27FC236}">
                <a16:creationId xmlns:a16="http://schemas.microsoft.com/office/drawing/2014/main" id="{BE0DB12A-FCBD-C8A2-F423-31069B5F182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216" imgH="216" progId="TCLayout.ActiveDocument.1">
                  <p:embed/>
                </p:oleObj>
              </mc:Choice>
              <mc:Fallback>
                <p:oleObj name="think-cell Slide" r:id="rId7" imgW="216" imgH="216" progId="TCLayout.ActiveDocument.1">
                  <p:embed/>
                  <p:pic>
                    <p:nvPicPr>
                      <p:cNvPr id="11" name="Object 10" hidden="1">
                        <a:extLst>
                          <a:ext uri="{FF2B5EF4-FFF2-40B4-BE49-F238E27FC236}">
                            <a16:creationId xmlns:a16="http://schemas.microsoft.com/office/drawing/2014/main" id="{BE0DB12A-FCBD-C8A2-F423-31069B5F182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B968807D-FB3E-9E96-28A2-7505E0B6C8C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06F00EC9-BEAB-E0E9-3006-C090AD0CDD74}"/>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95E9C9B0-1DEC-A3BF-5C99-BA9FB1150988}"/>
              </a:ext>
            </a:extLst>
          </p:cNvPr>
          <p:cNvSpPr>
            <a:spLocks noGrp="1"/>
          </p:cNvSpPr>
          <p:nvPr>
            <p:ph idx="1"/>
          </p:nvPr>
        </p:nvSpPr>
        <p:spPr>
          <a:xfrm>
            <a:off x="530225" y="1026034"/>
            <a:ext cx="8449056" cy="5018338"/>
          </a:xfrm>
        </p:spPr>
        <p:txBody>
          <a:bodyPr vert="horz" lIns="0" tIns="0" rIns="0" bIns="0" rtlCol="0" anchor="t">
            <a:noAutofit/>
          </a:bodyPr>
          <a:lstStyle/>
          <a:p>
            <a:pPr marL="233045" indent="-233045"/>
            <a:r>
              <a:rPr lang="en-US" dirty="0">
                <a:latin typeface="Arial"/>
                <a:cs typeface="Arial"/>
              </a:rPr>
              <a:t>Edit the Item section and enter the quantity number of commodity purchasing.</a:t>
            </a:r>
          </a:p>
          <a:p>
            <a:pPr marL="233045" indent="-233045"/>
            <a:r>
              <a:rPr lang="en-US" dirty="0">
                <a:latin typeface="Arial"/>
                <a:cs typeface="Arial"/>
              </a:rPr>
              <a:t>Enter the Ceiling price and Quantity.</a:t>
            </a:r>
            <a:endParaRPr lang="en-US" dirty="0">
              <a:cs typeface="Arial"/>
            </a:endParaRPr>
          </a:p>
        </p:txBody>
      </p:sp>
      <p:sp>
        <p:nvSpPr>
          <p:cNvPr id="14" name="Rectangle 13">
            <a:extLst>
              <a:ext uri="{FF2B5EF4-FFF2-40B4-BE49-F238E27FC236}">
                <a16:creationId xmlns:a16="http://schemas.microsoft.com/office/drawing/2014/main" id="{3B26E1EF-C2BC-615A-755F-1C705ABB5D8D}"/>
              </a:ext>
            </a:extLst>
          </p:cNvPr>
          <p:cNvSpPr/>
          <p:nvPr/>
        </p:nvSpPr>
        <p:spPr>
          <a:xfrm>
            <a:off x="960120" y="2473716"/>
            <a:ext cx="2610493" cy="25038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4B293ED9-8E4B-97D9-2F32-25E659948397}"/>
              </a:ext>
            </a:extLst>
          </p:cNvPr>
          <p:cNvSpPr txBox="1"/>
          <p:nvPr/>
        </p:nvSpPr>
        <p:spPr>
          <a:xfrm>
            <a:off x="7360522" y="3581379"/>
            <a:ext cx="2487294" cy="369332"/>
          </a:xfrm>
          <a:prstGeom prst="rect">
            <a:avLst/>
          </a:prstGeom>
          <a:noFill/>
        </p:spPr>
        <p:txBody>
          <a:bodyPr wrap="square" rtlCol="0">
            <a:spAutoFit/>
          </a:bodyPr>
          <a:lstStyle/>
          <a:p>
            <a:r>
              <a:rPr lang="en-US" sz="900">
                <a:solidFill>
                  <a:schemeClr val="accent3"/>
                </a:solidFill>
              </a:rPr>
              <a:t>Bid offer must be lower by 1 from the previous bid submitted</a:t>
            </a:r>
          </a:p>
        </p:txBody>
      </p:sp>
      <p:sp>
        <p:nvSpPr>
          <p:cNvPr id="29" name="TextBox 28">
            <a:extLst>
              <a:ext uri="{FF2B5EF4-FFF2-40B4-BE49-F238E27FC236}">
                <a16:creationId xmlns:a16="http://schemas.microsoft.com/office/drawing/2014/main" id="{9D3C0C95-6626-2B4C-5DC7-75C28BD39A0E}"/>
              </a:ext>
            </a:extLst>
          </p:cNvPr>
          <p:cNvSpPr txBox="1"/>
          <p:nvPr/>
        </p:nvSpPr>
        <p:spPr>
          <a:xfrm>
            <a:off x="7360522" y="3930053"/>
            <a:ext cx="1967860" cy="369332"/>
          </a:xfrm>
          <a:prstGeom prst="rect">
            <a:avLst/>
          </a:prstGeom>
          <a:noFill/>
        </p:spPr>
        <p:txBody>
          <a:bodyPr wrap="square" lIns="91440" tIns="45720" rIns="91440" bIns="45720" rtlCol="0" anchor="t">
            <a:spAutoFit/>
          </a:bodyPr>
          <a:lstStyle/>
          <a:p>
            <a:r>
              <a:rPr lang="en-US" sz="900" dirty="0">
                <a:solidFill>
                  <a:schemeClr val="accent3"/>
                </a:solidFill>
              </a:rPr>
              <a:t>How much subsequent bid must improve from lead bid</a:t>
            </a:r>
          </a:p>
        </p:txBody>
      </p:sp>
      <p:sp>
        <p:nvSpPr>
          <p:cNvPr id="30" name="TextBox 29">
            <a:extLst>
              <a:ext uri="{FF2B5EF4-FFF2-40B4-BE49-F238E27FC236}">
                <a16:creationId xmlns:a16="http://schemas.microsoft.com/office/drawing/2014/main" id="{885C20E8-628A-42D2-D3EF-CBBB297726FB}"/>
              </a:ext>
            </a:extLst>
          </p:cNvPr>
          <p:cNvSpPr txBox="1"/>
          <p:nvPr/>
        </p:nvSpPr>
        <p:spPr>
          <a:xfrm>
            <a:off x="7360522" y="4278727"/>
            <a:ext cx="1845944" cy="646331"/>
          </a:xfrm>
          <a:prstGeom prst="rect">
            <a:avLst/>
          </a:prstGeom>
          <a:noFill/>
        </p:spPr>
        <p:txBody>
          <a:bodyPr wrap="square" lIns="91440" tIns="45720" rIns="91440" bIns="45720" rtlCol="0" anchor="t">
            <a:spAutoFit/>
          </a:bodyPr>
          <a:lstStyle/>
          <a:p>
            <a:r>
              <a:rPr lang="en-US" sz="900" dirty="0">
                <a:solidFill>
                  <a:schemeClr val="accent3"/>
                </a:solidFill>
              </a:rPr>
              <a:t>If leading bid is 10 than the next bid by the participant should be 9.5. Also applied during pre-bidding phase</a:t>
            </a:r>
          </a:p>
        </p:txBody>
      </p:sp>
      <p:sp>
        <p:nvSpPr>
          <p:cNvPr id="38" name="TextBox 37">
            <a:extLst>
              <a:ext uri="{FF2B5EF4-FFF2-40B4-BE49-F238E27FC236}">
                <a16:creationId xmlns:a16="http://schemas.microsoft.com/office/drawing/2014/main" id="{EBBBFC79-F8F2-3A14-989D-218CFC512CB4}"/>
              </a:ext>
            </a:extLst>
          </p:cNvPr>
          <p:cNvSpPr txBox="1"/>
          <p:nvPr/>
        </p:nvSpPr>
        <p:spPr>
          <a:xfrm>
            <a:off x="7271321" y="5342358"/>
            <a:ext cx="1935145" cy="230832"/>
          </a:xfrm>
          <a:prstGeom prst="rect">
            <a:avLst/>
          </a:prstGeom>
          <a:noFill/>
        </p:spPr>
        <p:txBody>
          <a:bodyPr wrap="none" rtlCol="0">
            <a:spAutoFit/>
          </a:bodyPr>
          <a:lstStyle/>
          <a:p>
            <a:r>
              <a:rPr lang="en-US" sz="900">
                <a:solidFill>
                  <a:schemeClr val="accent3"/>
                </a:solidFill>
              </a:rPr>
              <a:t>Set the value to trigger traffic light </a:t>
            </a:r>
          </a:p>
        </p:txBody>
      </p:sp>
      <p:pic>
        <p:nvPicPr>
          <p:cNvPr id="35" name="Picture 34">
            <a:extLst>
              <a:ext uri="{FF2B5EF4-FFF2-40B4-BE49-F238E27FC236}">
                <a16:creationId xmlns:a16="http://schemas.microsoft.com/office/drawing/2014/main" id="{48E2B7C2-00E3-75DF-5B08-2F35436AFA84}"/>
              </a:ext>
            </a:extLst>
          </p:cNvPr>
          <p:cNvPicPr>
            <a:picLocks noChangeAspect="1"/>
          </p:cNvPicPr>
          <p:nvPr/>
        </p:nvPicPr>
        <p:blipFill>
          <a:blip r:embed="rId9"/>
          <a:stretch>
            <a:fillRect/>
          </a:stretch>
        </p:blipFill>
        <p:spPr>
          <a:xfrm>
            <a:off x="624064" y="5767508"/>
            <a:ext cx="8261377" cy="1140563"/>
          </a:xfrm>
          <a:prstGeom prst="rect">
            <a:avLst/>
          </a:prstGeom>
        </p:spPr>
      </p:pic>
      <p:sp>
        <p:nvSpPr>
          <p:cNvPr id="15" name="Rectangle 14">
            <a:extLst>
              <a:ext uri="{FF2B5EF4-FFF2-40B4-BE49-F238E27FC236}">
                <a16:creationId xmlns:a16="http://schemas.microsoft.com/office/drawing/2014/main" id="{46DBF223-C76D-BF68-AF76-6E50CA365D51}"/>
              </a:ext>
            </a:extLst>
          </p:cNvPr>
          <p:cNvSpPr/>
          <p:nvPr/>
        </p:nvSpPr>
        <p:spPr>
          <a:xfrm>
            <a:off x="624064" y="6247516"/>
            <a:ext cx="6795911" cy="1746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897D46-1F76-C8B7-FCC8-54FE3790075C}"/>
              </a:ext>
            </a:extLst>
          </p:cNvPr>
          <p:cNvSpPr/>
          <p:nvPr/>
        </p:nvSpPr>
        <p:spPr>
          <a:xfrm>
            <a:off x="624064" y="6072821"/>
            <a:ext cx="6795911" cy="1746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D702C719-2B9B-184E-5232-8820C3ED4524}"/>
              </a:ext>
            </a:extLst>
          </p:cNvPr>
          <p:cNvPicPr>
            <a:picLocks noChangeAspect="1"/>
          </p:cNvPicPr>
          <p:nvPr/>
        </p:nvPicPr>
        <p:blipFill>
          <a:blip r:embed="rId10"/>
          <a:stretch>
            <a:fillRect/>
          </a:stretch>
        </p:blipFill>
        <p:spPr>
          <a:xfrm>
            <a:off x="3007570" y="2980362"/>
            <a:ext cx="3945342" cy="2787145"/>
          </a:xfrm>
          <a:prstGeom prst="rect">
            <a:avLst/>
          </a:prstGeom>
          <a:ln>
            <a:solidFill>
              <a:schemeClr val="accent5">
                <a:lumMod val="50000"/>
                <a:alpha val="99000"/>
              </a:schemeClr>
            </a:solidFill>
          </a:ln>
        </p:spPr>
      </p:pic>
      <p:sp>
        <p:nvSpPr>
          <p:cNvPr id="2" name="Arrow: Right 1">
            <a:extLst>
              <a:ext uri="{FF2B5EF4-FFF2-40B4-BE49-F238E27FC236}">
                <a16:creationId xmlns:a16="http://schemas.microsoft.com/office/drawing/2014/main" id="{4B29E52A-1D1B-B3F0-684C-A67BC7A52C7A}"/>
              </a:ext>
            </a:extLst>
          </p:cNvPr>
          <p:cNvSpPr/>
          <p:nvPr/>
        </p:nvSpPr>
        <p:spPr>
          <a:xfrm>
            <a:off x="2557740" y="4760138"/>
            <a:ext cx="567863" cy="2873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4BC8B74-2D59-E336-0E21-9F26D69491BF}"/>
              </a:ext>
            </a:extLst>
          </p:cNvPr>
          <p:cNvCxnSpPr/>
          <p:nvPr/>
        </p:nvCxnSpPr>
        <p:spPr>
          <a:xfrm>
            <a:off x="6723214" y="3682960"/>
            <a:ext cx="60198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F6A6C5-EBD7-898E-23B4-5161745F76B1}"/>
              </a:ext>
            </a:extLst>
          </p:cNvPr>
          <p:cNvCxnSpPr/>
          <p:nvPr/>
        </p:nvCxnSpPr>
        <p:spPr>
          <a:xfrm>
            <a:off x="6723214" y="4054137"/>
            <a:ext cx="60198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Right Brace 39">
            <a:extLst>
              <a:ext uri="{FF2B5EF4-FFF2-40B4-BE49-F238E27FC236}">
                <a16:creationId xmlns:a16="http://schemas.microsoft.com/office/drawing/2014/main" id="{672F1E5F-C842-BCB9-597F-FFA5E89C7CE0}"/>
              </a:ext>
            </a:extLst>
          </p:cNvPr>
          <p:cNvSpPr/>
          <p:nvPr/>
        </p:nvSpPr>
        <p:spPr>
          <a:xfrm>
            <a:off x="6850856" y="5254265"/>
            <a:ext cx="387833" cy="380988"/>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61289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EE879-58EE-049B-8A77-A5D5565DC8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9A15607-BD06-F314-C0DF-B5C8C02DE303}"/>
              </a:ext>
            </a:extLst>
          </p:cNvPr>
          <p:cNvPicPr>
            <a:picLocks noChangeAspect="1"/>
          </p:cNvPicPr>
          <p:nvPr/>
        </p:nvPicPr>
        <p:blipFill>
          <a:blip r:embed="rId5"/>
          <a:stretch>
            <a:fillRect/>
          </a:stretch>
        </p:blipFill>
        <p:spPr>
          <a:xfrm>
            <a:off x="8121451" y="1026034"/>
            <a:ext cx="1393958" cy="2548610"/>
          </a:xfrm>
          <a:prstGeom prst="rect">
            <a:avLst/>
          </a:prstGeom>
          <a:ln>
            <a:solidFill>
              <a:schemeClr val="bg1"/>
            </a:solidFill>
          </a:ln>
        </p:spPr>
      </p:pic>
      <p:graphicFrame>
        <p:nvGraphicFramePr>
          <p:cNvPr id="11" name="Object 10" hidden="1">
            <a:extLst>
              <a:ext uri="{FF2B5EF4-FFF2-40B4-BE49-F238E27FC236}">
                <a16:creationId xmlns:a16="http://schemas.microsoft.com/office/drawing/2014/main" id="{D4E0C9FB-7696-5F2D-D0D6-F1C68B07B71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D4E0C9FB-7696-5F2D-D0D6-F1C68B07B7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E08B3CAB-431D-4469-0220-B9B107D4B76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04C733D8-29F4-E2CC-CF5B-A10F9AA6D4EB}"/>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907021AC-A0A5-E108-3D5C-CA85A8C81605}"/>
              </a:ext>
            </a:extLst>
          </p:cNvPr>
          <p:cNvSpPr>
            <a:spLocks noGrp="1"/>
          </p:cNvSpPr>
          <p:nvPr>
            <p:ph idx="1"/>
          </p:nvPr>
        </p:nvSpPr>
        <p:spPr>
          <a:xfrm>
            <a:off x="530225" y="1438276"/>
            <a:ext cx="8449056" cy="4606096"/>
          </a:xfrm>
        </p:spPr>
        <p:txBody>
          <a:bodyPr/>
          <a:lstStyle/>
          <a:p>
            <a:r>
              <a:rPr lang="en-US"/>
              <a:t>Line Item added</a:t>
            </a:r>
          </a:p>
        </p:txBody>
      </p:sp>
      <p:pic>
        <p:nvPicPr>
          <p:cNvPr id="6" name="Picture 5">
            <a:extLst>
              <a:ext uri="{FF2B5EF4-FFF2-40B4-BE49-F238E27FC236}">
                <a16:creationId xmlns:a16="http://schemas.microsoft.com/office/drawing/2014/main" id="{DEA32FC1-9F54-DA7F-2091-C624E80CB94B}"/>
              </a:ext>
            </a:extLst>
          </p:cNvPr>
          <p:cNvPicPr>
            <a:picLocks noChangeAspect="1"/>
          </p:cNvPicPr>
          <p:nvPr/>
        </p:nvPicPr>
        <p:blipFill>
          <a:blip r:embed="rId8"/>
          <a:stretch>
            <a:fillRect/>
          </a:stretch>
        </p:blipFill>
        <p:spPr>
          <a:xfrm>
            <a:off x="133484" y="3874092"/>
            <a:ext cx="9489806" cy="2445363"/>
          </a:xfrm>
          <a:prstGeom prst="rect">
            <a:avLst/>
          </a:prstGeom>
          <a:ln>
            <a:solidFill>
              <a:schemeClr val="accent5">
                <a:lumMod val="50000"/>
              </a:schemeClr>
            </a:solidFill>
          </a:ln>
        </p:spPr>
      </p:pic>
      <p:sp>
        <p:nvSpPr>
          <p:cNvPr id="2" name="Rectangle 1">
            <a:extLst>
              <a:ext uri="{FF2B5EF4-FFF2-40B4-BE49-F238E27FC236}">
                <a16:creationId xmlns:a16="http://schemas.microsoft.com/office/drawing/2014/main" id="{98E09BF1-7E85-25F9-E99D-8837F91ECB0F}"/>
              </a:ext>
            </a:extLst>
          </p:cNvPr>
          <p:cNvSpPr/>
          <p:nvPr/>
        </p:nvSpPr>
        <p:spPr>
          <a:xfrm>
            <a:off x="244448" y="5457824"/>
            <a:ext cx="9378842" cy="4190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782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6BB3B-45F0-636B-25E0-7C0D335E018B}"/>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526243E-44A8-A60C-0735-BA236D0F1C00}"/>
              </a:ext>
            </a:extLst>
          </p:cNvPr>
          <p:cNvPicPr>
            <a:picLocks noChangeAspect="1"/>
          </p:cNvPicPr>
          <p:nvPr/>
        </p:nvPicPr>
        <p:blipFill>
          <a:blip r:embed="rId5"/>
          <a:stretch>
            <a:fillRect/>
          </a:stretch>
        </p:blipFill>
        <p:spPr>
          <a:xfrm>
            <a:off x="8121451" y="1026034"/>
            <a:ext cx="1390876" cy="2548610"/>
          </a:xfrm>
          <a:prstGeom prst="rect">
            <a:avLst/>
          </a:prstGeom>
          <a:ln>
            <a:solidFill>
              <a:schemeClr val="bg1"/>
            </a:solidFill>
          </a:ln>
        </p:spPr>
      </p:pic>
      <p:graphicFrame>
        <p:nvGraphicFramePr>
          <p:cNvPr id="11" name="Object 10" hidden="1">
            <a:extLst>
              <a:ext uri="{FF2B5EF4-FFF2-40B4-BE49-F238E27FC236}">
                <a16:creationId xmlns:a16="http://schemas.microsoft.com/office/drawing/2014/main" id="{D88DCCB2-B24C-93EF-22E5-41087498D74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D88DCCB2-B24C-93EF-22E5-41087498D74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5148083-6578-A8A2-91DE-C770BE51A0F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71E44A8B-A4F0-AB53-7EE9-BD09074C806E}"/>
              </a:ext>
            </a:extLst>
          </p:cNvPr>
          <p:cNvSpPr>
            <a:spLocks noGrp="1"/>
          </p:cNvSpPr>
          <p:nvPr>
            <p:ph type="title"/>
          </p:nvPr>
        </p:nvSpPr>
        <p:spPr>
          <a:xfrm>
            <a:off x="244448" y="229298"/>
            <a:ext cx="9256963" cy="796736"/>
          </a:xfrm>
        </p:spPr>
        <p:txBody>
          <a:bodyPr/>
          <a:lstStyle/>
          <a:p>
            <a:r>
              <a:rPr lang="en-US">
                <a:solidFill>
                  <a:schemeClr val="accent2"/>
                </a:solidFill>
              </a:rPr>
              <a:t>Auction Setup</a:t>
            </a:r>
            <a:br>
              <a:rPr lang="en-US"/>
            </a:br>
            <a:endParaRPr lang="en-US" sz="1600"/>
          </a:p>
        </p:txBody>
      </p:sp>
      <p:sp>
        <p:nvSpPr>
          <p:cNvPr id="4" name="Content Placeholder 3">
            <a:extLst>
              <a:ext uri="{FF2B5EF4-FFF2-40B4-BE49-F238E27FC236}">
                <a16:creationId xmlns:a16="http://schemas.microsoft.com/office/drawing/2014/main" id="{1AD3454B-5A18-3E25-78E6-50A25115255E}"/>
              </a:ext>
            </a:extLst>
          </p:cNvPr>
          <p:cNvSpPr>
            <a:spLocks noGrp="1"/>
          </p:cNvSpPr>
          <p:nvPr>
            <p:ph idx="1"/>
          </p:nvPr>
        </p:nvSpPr>
        <p:spPr>
          <a:xfrm>
            <a:off x="530225" y="1438276"/>
            <a:ext cx="8449056" cy="4606096"/>
          </a:xfrm>
        </p:spPr>
        <p:txBody>
          <a:bodyPr/>
          <a:lstStyle/>
          <a:p>
            <a:r>
              <a:rPr lang="en-US"/>
              <a:t>Once the Event Rules edit is complete, submit it for approval and publication.</a:t>
            </a:r>
          </a:p>
        </p:txBody>
      </p:sp>
      <p:pic>
        <p:nvPicPr>
          <p:cNvPr id="15" name="Picture 14">
            <a:extLst>
              <a:ext uri="{FF2B5EF4-FFF2-40B4-BE49-F238E27FC236}">
                <a16:creationId xmlns:a16="http://schemas.microsoft.com/office/drawing/2014/main" id="{06EAD736-9F71-96BA-AE57-20EB6248F1A4}"/>
              </a:ext>
            </a:extLst>
          </p:cNvPr>
          <p:cNvPicPr>
            <a:picLocks noChangeAspect="1"/>
          </p:cNvPicPr>
          <p:nvPr/>
        </p:nvPicPr>
        <p:blipFill>
          <a:blip r:embed="rId8"/>
          <a:stretch>
            <a:fillRect/>
          </a:stretch>
        </p:blipFill>
        <p:spPr>
          <a:xfrm>
            <a:off x="255363" y="3574644"/>
            <a:ext cx="9256964" cy="2989343"/>
          </a:xfrm>
          <a:prstGeom prst="rect">
            <a:avLst/>
          </a:prstGeom>
          <a:ln>
            <a:solidFill>
              <a:schemeClr val="accent5">
                <a:lumMod val="50000"/>
              </a:schemeClr>
            </a:solidFill>
          </a:ln>
        </p:spPr>
      </p:pic>
    </p:spTree>
    <p:extLst>
      <p:ext uri="{BB962C8B-B14F-4D97-AF65-F5344CB8AC3E}">
        <p14:creationId xmlns:p14="http://schemas.microsoft.com/office/powerpoint/2010/main" val="442443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AA74-E2F0-C3C0-894B-D7F9618EF74B}"/>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8806FF6-6722-859F-7E3D-DBBC249EABD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D8806FF6-6722-859F-7E3D-DBBC249EABD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3175EC1-B06B-62E9-4A2A-0A1DC4488C1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7CA754E0-B6B7-AAA4-CD95-75A1748EF300}"/>
              </a:ext>
            </a:extLst>
          </p:cNvPr>
          <p:cNvSpPr>
            <a:spLocks noGrp="1"/>
          </p:cNvSpPr>
          <p:nvPr>
            <p:ph type="title"/>
          </p:nvPr>
        </p:nvSpPr>
        <p:spPr>
          <a:xfrm>
            <a:off x="244448" y="229298"/>
            <a:ext cx="9256963" cy="796736"/>
          </a:xfrm>
        </p:spPr>
        <p:txBody>
          <a:bodyPr/>
          <a:lstStyle/>
          <a:p>
            <a:r>
              <a:rPr lang="en-US">
                <a:solidFill>
                  <a:schemeClr val="accent2"/>
                </a:solidFill>
              </a:rPr>
              <a:t>Auction Approval</a:t>
            </a:r>
            <a:endParaRPr lang="en-US" sz="1600"/>
          </a:p>
        </p:txBody>
      </p:sp>
      <p:sp>
        <p:nvSpPr>
          <p:cNvPr id="3" name="Rectangle 2">
            <a:extLst>
              <a:ext uri="{FF2B5EF4-FFF2-40B4-BE49-F238E27FC236}">
                <a16:creationId xmlns:a16="http://schemas.microsoft.com/office/drawing/2014/main" id="{508E8BC4-909A-27D6-FF44-FE75FF2D3349}"/>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A2FC2B-7BD6-B207-DAD9-2BA0567EE853}"/>
              </a:ext>
            </a:extLst>
          </p:cNvPr>
          <p:cNvPicPr>
            <a:picLocks noChangeAspect="1"/>
          </p:cNvPicPr>
          <p:nvPr/>
        </p:nvPicPr>
        <p:blipFill>
          <a:blip r:embed="rId7"/>
          <a:stretch>
            <a:fillRect/>
          </a:stretch>
        </p:blipFill>
        <p:spPr>
          <a:xfrm>
            <a:off x="112578" y="1187722"/>
            <a:ext cx="9531619" cy="4140751"/>
          </a:xfrm>
          <a:prstGeom prst="rect">
            <a:avLst/>
          </a:prstGeom>
          <a:ln>
            <a:solidFill>
              <a:schemeClr val="accent5">
                <a:lumMod val="50000"/>
              </a:schemeClr>
            </a:solidFill>
          </a:ln>
        </p:spPr>
      </p:pic>
      <p:pic>
        <p:nvPicPr>
          <p:cNvPr id="6" name="Content Placeholder 5">
            <a:extLst>
              <a:ext uri="{FF2B5EF4-FFF2-40B4-BE49-F238E27FC236}">
                <a16:creationId xmlns:a16="http://schemas.microsoft.com/office/drawing/2014/main" id="{5267D11F-1285-B0C2-F08E-E9AA6666AA6F}"/>
              </a:ext>
            </a:extLst>
          </p:cNvPr>
          <p:cNvPicPr>
            <a:picLocks noGrp="1" noChangeAspect="1"/>
          </p:cNvPicPr>
          <p:nvPr>
            <p:ph idx="1"/>
          </p:nvPr>
        </p:nvPicPr>
        <p:blipFill>
          <a:blip r:embed="rId8"/>
          <a:srcRect t="-674" b="-1"/>
          <a:stretch/>
        </p:blipFill>
        <p:spPr>
          <a:xfrm>
            <a:off x="3108060" y="4096319"/>
            <a:ext cx="6392287" cy="2653831"/>
          </a:xfrm>
          <a:prstGeom prst="rect">
            <a:avLst/>
          </a:prstGeom>
          <a:ln>
            <a:solidFill>
              <a:schemeClr val="accent5">
                <a:lumMod val="50000"/>
              </a:schemeClr>
            </a:solidFill>
          </a:ln>
        </p:spPr>
      </p:pic>
      <p:sp>
        <p:nvSpPr>
          <p:cNvPr id="2" name="TextBox 1">
            <a:extLst>
              <a:ext uri="{FF2B5EF4-FFF2-40B4-BE49-F238E27FC236}">
                <a16:creationId xmlns:a16="http://schemas.microsoft.com/office/drawing/2014/main" id="{583C4699-9759-98F0-88CA-5BFE2876CED6}"/>
              </a:ext>
            </a:extLst>
          </p:cNvPr>
          <p:cNvSpPr txBox="1"/>
          <p:nvPr/>
        </p:nvSpPr>
        <p:spPr>
          <a:xfrm>
            <a:off x="340153" y="5630973"/>
            <a:ext cx="2770944" cy="11807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13999"/>
              </a:lnSpc>
              <a:buFont typeface="Arial"/>
              <a:buChar char="•"/>
            </a:pPr>
            <a:r>
              <a:rPr lang="en-US" sz="1600">
                <a:solidFill>
                  <a:srgbClr val="404445"/>
                </a:solidFill>
                <a:cs typeface="Arial"/>
              </a:rPr>
              <a:t>Task Approval for Publish for Sourcing Event is completed</a:t>
            </a:r>
          </a:p>
          <a:p>
            <a:pPr marL="285750" indent="-285750">
              <a:buFont typeface="Arial"/>
              <a:buChar char="•"/>
            </a:pPr>
            <a:endParaRPr lang="en-US" sz="1600">
              <a:solidFill>
                <a:schemeClr val="accent5">
                  <a:lumMod val="76000"/>
                </a:schemeClr>
              </a:solidFill>
              <a:cs typeface="Arial"/>
            </a:endParaRPr>
          </a:p>
        </p:txBody>
      </p:sp>
    </p:spTree>
    <p:extLst>
      <p:ext uri="{BB962C8B-B14F-4D97-AF65-F5344CB8AC3E}">
        <p14:creationId xmlns:p14="http://schemas.microsoft.com/office/powerpoint/2010/main" val="3495090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EB9B-C380-70F4-A35F-035F19804286}"/>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39BDA78-288B-537A-C5BA-2F4E330837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C39BDA78-288B-537A-C5BA-2F4E330837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E409A596-8A7C-1E1A-128D-30FA4CAC1B4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4F5BDAF1-29CA-8785-653C-AF06A161FD55}"/>
              </a:ext>
            </a:extLst>
          </p:cNvPr>
          <p:cNvSpPr>
            <a:spLocks noGrp="1"/>
          </p:cNvSpPr>
          <p:nvPr>
            <p:ph type="title"/>
          </p:nvPr>
        </p:nvSpPr>
        <p:spPr>
          <a:xfrm>
            <a:off x="244448" y="229298"/>
            <a:ext cx="9256963" cy="796736"/>
          </a:xfrm>
        </p:spPr>
        <p:txBody>
          <a:bodyPr/>
          <a:lstStyle/>
          <a:p>
            <a:r>
              <a:rPr lang="en-US">
                <a:solidFill>
                  <a:schemeClr val="accent2"/>
                </a:solidFill>
              </a:rPr>
              <a:t>Auction Interface (Preview)</a:t>
            </a:r>
            <a:endParaRPr lang="en-US" sz="1600"/>
          </a:p>
        </p:txBody>
      </p:sp>
      <p:sp>
        <p:nvSpPr>
          <p:cNvPr id="3" name="Rectangle 2">
            <a:extLst>
              <a:ext uri="{FF2B5EF4-FFF2-40B4-BE49-F238E27FC236}">
                <a16:creationId xmlns:a16="http://schemas.microsoft.com/office/drawing/2014/main" id="{08F4B6F2-AD8B-B925-DB3A-420B35DE3BDC}"/>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468B26C-87E4-9BDA-DB11-8378358F12D7}"/>
              </a:ext>
            </a:extLst>
          </p:cNvPr>
          <p:cNvSpPr>
            <a:spLocks noGrp="1"/>
          </p:cNvSpPr>
          <p:nvPr>
            <p:ph idx="1"/>
          </p:nvPr>
        </p:nvSpPr>
        <p:spPr/>
        <p:txBody>
          <a:bodyPr/>
          <a:lstStyle/>
          <a:p>
            <a:r>
              <a:rPr lang="en-US"/>
              <a:t>Overview (Bid Console)</a:t>
            </a:r>
          </a:p>
        </p:txBody>
      </p:sp>
      <p:pic>
        <p:nvPicPr>
          <p:cNvPr id="6" name="Picture 5">
            <a:extLst>
              <a:ext uri="{FF2B5EF4-FFF2-40B4-BE49-F238E27FC236}">
                <a16:creationId xmlns:a16="http://schemas.microsoft.com/office/drawing/2014/main" id="{A1B30C3C-24E4-3DD1-CF56-3995184CFA26}"/>
              </a:ext>
            </a:extLst>
          </p:cNvPr>
          <p:cNvPicPr>
            <a:picLocks noChangeAspect="1"/>
          </p:cNvPicPr>
          <p:nvPr/>
        </p:nvPicPr>
        <p:blipFill>
          <a:blip r:embed="rId7"/>
          <a:stretch>
            <a:fillRect/>
          </a:stretch>
        </p:blipFill>
        <p:spPr>
          <a:xfrm>
            <a:off x="178797" y="2514125"/>
            <a:ext cx="9388264" cy="4018537"/>
          </a:xfrm>
          <a:prstGeom prst="rect">
            <a:avLst/>
          </a:prstGeom>
          <a:ln>
            <a:solidFill>
              <a:schemeClr val="accent5">
                <a:lumMod val="50000"/>
              </a:schemeClr>
            </a:solidFill>
          </a:ln>
        </p:spPr>
      </p:pic>
      <p:cxnSp>
        <p:nvCxnSpPr>
          <p:cNvPr id="9" name="Straight Arrow Connector 8">
            <a:extLst>
              <a:ext uri="{FF2B5EF4-FFF2-40B4-BE49-F238E27FC236}">
                <a16:creationId xmlns:a16="http://schemas.microsoft.com/office/drawing/2014/main" id="{66DAFE46-BB1F-D146-6D3D-0C13323F0A47}"/>
              </a:ext>
            </a:extLst>
          </p:cNvPr>
          <p:cNvCxnSpPr/>
          <p:nvPr/>
        </p:nvCxnSpPr>
        <p:spPr>
          <a:xfrm>
            <a:off x="2143125" y="2695575"/>
            <a:ext cx="39052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C407A6-E302-9CC2-CA37-58BAEFAED117}"/>
              </a:ext>
            </a:extLst>
          </p:cNvPr>
          <p:cNvSpPr txBox="1"/>
          <p:nvPr/>
        </p:nvSpPr>
        <p:spPr>
          <a:xfrm>
            <a:off x="2550469" y="2580159"/>
            <a:ext cx="1229824" cy="230832"/>
          </a:xfrm>
          <a:prstGeom prst="rect">
            <a:avLst/>
          </a:prstGeom>
          <a:noFill/>
        </p:spPr>
        <p:txBody>
          <a:bodyPr wrap="none" rtlCol="0">
            <a:spAutoFit/>
          </a:bodyPr>
          <a:lstStyle/>
          <a:p>
            <a:r>
              <a:rPr lang="en-US" sz="900">
                <a:solidFill>
                  <a:schemeClr val="accent3"/>
                </a:solidFill>
              </a:rPr>
              <a:t>Name of the Auction</a:t>
            </a:r>
          </a:p>
        </p:txBody>
      </p:sp>
      <p:sp>
        <p:nvSpPr>
          <p:cNvPr id="13" name="TextBox 12">
            <a:extLst>
              <a:ext uri="{FF2B5EF4-FFF2-40B4-BE49-F238E27FC236}">
                <a16:creationId xmlns:a16="http://schemas.microsoft.com/office/drawing/2014/main" id="{A670D6E6-8C8E-A7BB-9CA9-711D955613EF}"/>
              </a:ext>
            </a:extLst>
          </p:cNvPr>
          <p:cNvSpPr txBox="1"/>
          <p:nvPr/>
        </p:nvSpPr>
        <p:spPr>
          <a:xfrm>
            <a:off x="8450580" y="2101219"/>
            <a:ext cx="947695" cy="230832"/>
          </a:xfrm>
          <a:prstGeom prst="rect">
            <a:avLst/>
          </a:prstGeom>
          <a:noFill/>
        </p:spPr>
        <p:txBody>
          <a:bodyPr wrap="none" rtlCol="0">
            <a:spAutoFit/>
          </a:bodyPr>
          <a:lstStyle/>
          <a:p>
            <a:r>
              <a:rPr lang="en-US" sz="900">
                <a:solidFill>
                  <a:schemeClr val="accent3"/>
                </a:solidFill>
              </a:rPr>
              <a:t>Preview period</a:t>
            </a:r>
          </a:p>
        </p:txBody>
      </p:sp>
      <p:cxnSp>
        <p:nvCxnSpPr>
          <p:cNvPr id="17" name="Straight Arrow Connector 16">
            <a:extLst>
              <a:ext uri="{FF2B5EF4-FFF2-40B4-BE49-F238E27FC236}">
                <a16:creationId xmlns:a16="http://schemas.microsoft.com/office/drawing/2014/main" id="{A8DE33AC-988B-0119-8EB3-11B44C3CEE26}"/>
              </a:ext>
            </a:extLst>
          </p:cNvPr>
          <p:cNvCxnSpPr>
            <a:stCxn id="13" idx="2"/>
          </p:cNvCxnSpPr>
          <p:nvPr/>
        </p:nvCxnSpPr>
        <p:spPr>
          <a:xfrm flipH="1">
            <a:off x="8924427" y="2332051"/>
            <a:ext cx="1" cy="18207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187E6C01-94D8-71DF-E655-902F404DA656}"/>
              </a:ext>
            </a:extLst>
          </p:cNvPr>
          <p:cNvCxnSpPr/>
          <p:nvPr/>
        </p:nvCxnSpPr>
        <p:spPr>
          <a:xfrm>
            <a:off x="1287780" y="3940554"/>
            <a:ext cx="28194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BEC97A-997C-90C8-26EC-06BAFBB49D71}"/>
              </a:ext>
            </a:extLst>
          </p:cNvPr>
          <p:cNvSpPr txBox="1"/>
          <p:nvPr/>
        </p:nvSpPr>
        <p:spPr>
          <a:xfrm>
            <a:off x="1556304" y="3825138"/>
            <a:ext cx="729687" cy="230832"/>
          </a:xfrm>
          <a:prstGeom prst="rect">
            <a:avLst/>
          </a:prstGeom>
          <a:noFill/>
        </p:spPr>
        <p:txBody>
          <a:bodyPr wrap="none" rtlCol="0">
            <a:spAutoFit/>
          </a:bodyPr>
          <a:lstStyle/>
          <a:p>
            <a:r>
              <a:rPr lang="en-US" sz="900">
                <a:solidFill>
                  <a:schemeClr val="accent3"/>
                </a:solidFill>
              </a:rPr>
              <a:t>Item name</a:t>
            </a:r>
          </a:p>
        </p:txBody>
      </p:sp>
      <p:sp>
        <p:nvSpPr>
          <p:cNvPr id="21" name="TextBox 20">
            <a:extLst>
              <a:ext uri="{FF2B5EF4-FFF2-40B4-BE49-F238E27FC236}">
                <a16:creationId xmlns:a16="http://schemas.microsoft.com/office/drawing/2014/main" id="{6BB199BF-CCA9-0D7E-2618-C9A1DB04A2BC}"/>
              </a:ext>
            </a:extLst>
          </p:cNvPr>
          <p:cNvSpPr txBox="1"/>
          <p:nvPr/>
        </p:nvSpPr>
        <p:spPr>
          <a:xfrm>
            <a:off x="6057900" y="3825138"/>
            <a:ext cx="1043876" cy="230832"/>
          </a:xfrm>
          <a:prstGeom prst="rect">
            <a:avLst/>
          </a:prstGeom>
          <a:noFill/>
        </p:spPr>
        <p:txBody>
          <a:bodyPr wrap="none" rtlCol="0">
            <a:spAutoFit/>
          </a:bodyPr>
          <a:lstStyle/>
          <a:p>
            <a:r>
              <a:rPr lang="en-US" sz="900">
                <a:solidFill>
                  <a:schemeClr val="accent3"/>
                </a:solidFill>
              </a:rPr>
              <a:t>Auction end time</a:t>
            </a:r>
          </a:p>
        </p:txBody>
      </p:sp>
      <p:cxnSp>
        <p:nvCxnSpPr>
          <p:cNvPr id="22" name="Straight Arrow Connector 21">
            <a:extLst>
              <a:ext uri="{FF2B5EF4-FFF2-40B4-BE49-F238E27FC236}">
                <a16:creationId xmlns:a16="http://schemas.microsoft.com/office/drawing/2014/main" id="{76C202B2-BB1D-0513-8207-FAA45EF99CFA}"/>
              </a:ext>
            </a:extLst>
          </p:cNvPr>
          <p:cNvCxnSpPr/>
          <p:nvPr/>
        </p:nvCxnSpPr>
        <p:spPr>
          <a:xfrm>
            <a:off x="5775960" y="3940554"/>
            <a:ext cx="28194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974873D-BC6B-CA91-7AA4-9540D5A48373}"/>
              </a:ext>
            </a:extLst>
          </p:cNvPr>
          <p:cNvCxnSpPr/>
          <p:nvPr/>
        </p:nvCxnSpPr>
        <p:spPr>
          <a:xfrm>
            <a:off x="7848600" y="3940554"/>
            <a:ext cx="28194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B5473D-0A56-A78F-ED5C-C6538D0CA3D7}"/>
              </a:ext>
            </a:extLst>
          </p:cNvPr>
          <p:cNvSpPr txBox="1"/>
          <p:nvPr/>
        </p:nvSpPr>
        <p:spPr>
          <a:xfrm>
            <a:off x="8130540" y="3826152"/>
            <a:ext cx="909223" cy="230832"/>
          </a:xfrm>
          <a:prstGeom prst="rect">
            <a:avLst/>
          </a:prstGeom>
          <a:noFill/>
        </p:spPr>
        <p:txBody>
          <a:bodyPr wrap="none" rtlCol="0">
            <a:spAutoFit/>
          </a:bodyPr>
          <a:lstStyle/>
          <a:p>
            <a:r>
              <a:rPr lang="en-US" sz="900">
                <a:solidFill>
                  <a:schemeClr val="accent3"/>
                </a:solidFill>
              </a:rPr>
              <a:t>Auction status</a:t>
            </a:r>
          </a:p>
        </p:txBody>
      </p:sp>
      <p:sp>
        <p:nvSpPr>
          <p:cNvPr id="25" name="TextBox 24">
            <a:extLst>
              <a:ext uri="{FF2B5EF4-FFF2-40B4-BE49-F238E27FC236}">
                <a16:creationId xmlns:a16="http://schemas.microsoft.com/office/drawing/2014/main" id="{A336FFE8-481A-AA6D-70FF-627AAA000F67}"/>
              </a:ext>
            </a:extLst>
          </p:cNvPr>
          <p:cNvSpPr txBox="1"/>
          <p:nvPr/>
        </p:nvSpPr>
        <p:spPr>
          <a:xfrm>
            <a:off x="4183857" y="5110162"/>
            <a:ext cx="1042273" cy="246221"/>
          </a:xfrm>
          <a:prstGeom prst="rect">
            <a:avLst/>
          </a:prstGeom>
          <a:noFill/>
        </p:spPr>
        <p:txBody>
          <a:bodyPr wrap="none" rtlCol="0">
            <a:spAutoFit/>
          </a:bodyPr>
          <a:lstStyle/>
          <a:p>
            <a:r>
              <a:rPr lang="en-US" sz="1000">
                <a:solidFill>
                  <a:schemeClr val="accent3"/>
                </a:solidFill>
              </a:rPr>
              <a:t>Invited supplier</a:t>
            </a:r>
          </a:p>
        </p:txBody>
      </p:sp>
      <p:cxnSp>
        <p:nvCxnSpPr>
          <p:cNvPr id="27" name="Straight Connector 26">
            <a:extLst>
              <a:ext uri="{FF2B5EF4-FFF2-40B4-BE49-F238E27FC236}">
                <a16:creationId xmlns:a16="http://schemas.microsoft.com/office/drawing/2014/main" id="{36A8E7BE-202A-F898-AFF6-0C78FBAFCCA6}"/>
              </a:ext>
            </a:extLst>
          </p:cNvPr>
          <p:cNvCxnSpPr/>
          <p:nvPr/>
        </p:nvCxnSpPr>
        <p:spPr>
          <a:xfrm>
            <a:off x="3780293" y="5105400"/>
            <a:ext cx="24878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05A2998A-7ABB-797D-9ADC-7C87F2833270}"/>
              </a:ext>
            </a:extLst>
          </p:cNvPr>
          <p:cNvCxnSpPr/>
          <p:nvPr/>
        </p:nvCxnSpPr>
        <p:spPr>
          <a:xfrm>
            <a:off x="3780293" y="5429250"/>
            <a:ext cx="248782"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AF9C9C82-B750-7F5B-2201-92889E2D0199}"/>
              </a:ext>
            </a:extLst>
          </p:cNvPr>
          <p:cNvCxnSpPr/>
          <p:nvPr/>
        </p:nvCxnSpPr>
        <p:spPr>
          <a:xfrm>
            <a:off x="4029075" y="5105400"/>
            <a:ext cx="0" cy="323850"/>
          </a:xfrm>
          <a:prstGeom prst="line">
            <a:avLst/>
          </a:prstGeom>
        </p:spPr>
        <p:style>
          <a:lnRef idx="1">
            <a:schemeClr val="accent3"/>
          </a:lnRef>
          <a:fillRef idx="0">
            <a:schemeClr val="accent3"/>
          </a:fillRef>
          <a:effectRef idx="0">
            <a:schemeClr val="accent3"/>
          </a:effectRef>
          <a:fontRef idx="minor">
            <a:schemeClr val="tx1"/>
          </a:fontRef>
        </p:style>
      </p:cxnSp>
      <p:cxnSp>
        <p:nvCxnSpPr>
          <p:cNvPr id="32" name="Straight Arrow Connector 31">
            <a:extLst>
              <a:ext uri="{FF2B5EF4-FFF2-40B4-BE49-F238E27FC236}">
                <a16:creationId xmlns:a16="http://schemas.microsoft.com/office/drawing/2014/main" id="{84CF21EE-EFC2-9C71-F9CD-CD2CA208972A}"/>
              </a:ext>
            </a:extLst>
          </p:cNvPr>
          <p:cNvCxnSpPr/>
          <p:nvPr/>
        </p:nvCxnSpPr>
        <p:spPr>
          <a:xfrm>
            <a:off x="4029075" y="5238750"/>
            <a:ext cx="22383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34823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E3408-A82F-C337-4437-30BDB65044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4274890-2192-D239-C4BB-A22C4216D301}"/>
              </a:ext>
            </a:extLst>
          </p:cNvPr>
          <p:cNvPicPr>
            <a:picLocks noChangeAspect="1"/>
          </p:cNvPicPr>
          <p:nvPr/>
        </p:nvPicPr>
        <p:blipFill>
          <a:blip r:embed="rId5"/>
          <a:stretch>
            <a:fillRect/>
          </a:stretch>
        </p:blipFill>
        <p:spPr>
          <a:xfrm>
            <a:off x="648400" y="3538685"/>
            <a:ext cx="8449057" cy="2802046"/>
          </a:xfrm>
          <a:prstGeom prst="rect">
            <a:avLst/>
          </a:prstGeom>
        </p:spPr>
      </p:pic>
      <p:graphicFrame>
        <p:nvGraphicFramePr>
          <p:cNvPr id="11" name="Object 10" hidden="1">
            <a:extLst>
              <a:ext uri="{FF2B5EF4-FFF2-40B4-BE49-F238E27FC236}">
                <a16:creationId xmlns:a16="http://schemas.microsoft.com/office/drawing/2014/main" id="{D3C16091-CA35-DBDC-4F4B-94B43BDEA7F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D3C16091-CA35-DBDC-4F4B-94B43BDEA7F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0964E06-F3E3-2F88-2E8B-47E588F27DA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B63D5DB-E445-B879-29B4-F210618E0196}"/>
              </a:ext>
            </a:extLst>
          </p:cNvPr>
          <p:cNvSpPr>
            <a:spLocks noGrp="1"/>
          </p:cNvSpPr>
          <p:nvPr>
            <p:ph type="title"/>
          </p:nvPr>
        </p:nvSpPr>
        <p:spPr>
          <a:xfrm>
            <a:off x="244448" y="229298"/>
            <a:ext cx="9256963" cy="796736"/>
          </a:xfrm>
        </p:spPr>
        <p:txBody>
          <a:bodyPr/>
          <a:lstStyle/>
          <a:p>
            <a:r>
              <a:rPr lang="en-US">
                <a:solidFill>
                  <a:schemeClr val="accent2"/>
                </a:solidFill>
              </a:rPr>
              <a:t>Bidders Interface (Preview)</a:t>
            </a:r>
            <a:endParaRPr lang="en-US" sz="1600"/>
          </a:p>
        </p:txBody>
      </p:sp>
      <p:sp>
        <p:nvSpPr>
          <p:cNvPr id="3" name="Rectangle 2">
            <a:extLst>
              <a:ext uri="{FF2B5EF4-FFF2-40B4-BE49-F238E27FC236}">
                <a16:creationId xmlns:a16="http://schemas.microsoft.com/office/drawing/2014/main" id="{9C1DE9CC-141F-7FEA-93D4-BDE60FD54B82}"/>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E611FE-ACCA-0758-EFE5-2B5BB5D1E588}"/>
              </a:ext>
            </a:extLst>
          </p:cNvPr>
          <p:cNvSpPr>
            <a:spLocks noGrp="1"/>
          </p:cNvSpPr>
          <p:nvPr>
            <p:ph idx="1"/>
          </p:nvPr>
        </p:nvSpPr>
        <p:spPr/>
        <p:txBody>
          <a:bodyPr/>
          <a:lstStyle/>
          <a:p>
            <a:r>
              <a:rPr lang="en-US" b="1"/>
              <a:t>Note: Ensure that all bidders have accepted the terms of bidding and have submitted the </a:t>
            </a:r>
            <a:r>
              <a:rPr lang="en-US" b="1" err="1"/>
              <a:t>prebid</a:t>
            </a:r>
            <a:r>
              <a:rPr lang="en-US" b="1"/>
              <a:t> (if allowed) before the auction goes live.</a:t>
            </a:r>
          </a:p>
          <a:p>
            <a:endParaRPr lang="en-US" b="1"/>
          </a:p>
          <a:p>
            <a:r>
              <a:rPr lang="en-US"/>
              <a:t>Step 1. Sign-in to your Ariba account with your bidder's credential. On the homepage click on Event section and under Status: Preview locate to the event.</a:t>
            </a:r>
          </a:p>
        </p:txBody>
      </p:sp>
      <p:sp>
        <p:nvSpPr>
          <p:cNvPr id="2" name="Rectangle 1">
            <a:extLst>
              <a:ext uri="{FF2B5EF4-FFF2-40B4-BE49-F238E27FC236}">
                <a16:creationId xmlns:a16="http://schemas.microsoft.com/office/drawing/2014/main" id="{2CEFF9C0-4329-9355-782D-EEF8B7EC8EF2}"/>
              </a:ext>
            </a:extLst>
          </p:cNvPr>
          <p:cNvSpPr/>
          <p:nvPr/>
        </p:nvSpPr>
        <p:spPr>
          <a:xfrm>
            <a:off x="2664769" y="5943600"/>
            <a:ext cx="6314512" cy="39713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7E4FE8B-CA60-9A2E-C4EE-31EB0D0CF423}"/>
              </a:ext>
            </a:extLst>
          </p:cNvPr>
          <p:cNvSpPr/>
          <p:nvPr/>
        </p:nvSpPr>
        <p:spPr>
          <a:xfrm>
            <a:off x="648400" y="3538685"/>
            <a:ext cx="2016369" cy="3015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335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C5C0-C7CF-0981-C1A4-626C164CBB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E0CCB85-A079-2E8A-4481-AF3465F49588}"/>
              </a:ext>
            </a:extLst>
          </p:cNvPr>
          <p:cNvPicPr>
            <a:picLocks noChangeAspect="1"/>
          </p:cNvPicPr>
          <p:nvPr/>
        </p:nvPicPr>
        <p:blipFill>
          <a:blip r:embed="rId5"/>
          <a:stretch>
            <a:fillRect/>
          </a:stretch>
        </p:blipFill>
        <p:spPr>
          <a:xfrm>
            <a:off x="1329629" y="2977412"/>
            <a:ext cx="6957121" cy="3455956"/>
          </a:xfrm>
          <a:prstGeom prst="rect">
            <a:avLst/>
          </a:prstGeom>
        </p:spPr>
      </p:pic>
      <p:graphicFrame>
        <p:nvGraphicFramePr>
          <p:cNvPr id="11" name="Object 10" hidden="1">
            <a:extLst>
              <a:ext uri="{FF2B5EF4-FFF2-40B4-BE49-F238E27FC236}">
                <a16:creationId xmlns:a16="http://schemas.microsoft.com/office/drawing/2014/main" id="{97CEBF1E-A3D1-A04D-B723-CC89C3E4A8D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97CEBF1E-A3D1-A04D-B723-CC89C3E4A8D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66377B8-6578-32BC-5231-C9D8347B6E8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336C5898-65B5-D6DE-7246-2F2E4168AB3B}"/>
              </a:ext>
            </a:extLst>
          </p:cNvPr>
          <p:cNvSpPr>
            <a:spLocks noGrp="1"/>
          </p:cNvSpPr>
          <p:nvPr>
            <p:ph type="title"/>
          </p:nvPr>
        </p:nvSpPr>
        <p:spPr>
          <a:xfrm>
            <a:off x="244448" y="229298"/>
            <a:ext cx="9256963" cy="796736"/>
          </a:xfrm>
        </p:spPr>
        <p:txBody>
          <a:bodyPr/>
          <a:lstStyle/>
          <a:p>
            <a:r>
              <a:rPr lang="en-US">
                <a:solidFill>
                  <a:schemeClr val="accent2"/>
                </a:solidFill>
              </a:rPr>
              <a:t>Bidders Interface (Preview)</a:t>
            </a:r>
            <a:endParaRPr lang="en-US" sz="1600"/>
          </a:p>
        </p:txBody>
      </p:sp>
      <p:sp>
        <p:nvSpPr>
          <p:cNvPr id="3" name="Rectangle 2">
            <a:extLst>
              <a:ext uri="{FF2B5EF4-FFF2-40B4-BE49-F238E27FC236}">
                <a16:creationId xmlns:a16="http://schemas.microsoft.com/office/drawing/2014/main" id="{521DF197-339F-16B3-63A3-26195C67DC1C}"/>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35B0D03-42CF-7854-417E-7A3DB182930D}"/>
              </a:ext>
            </a:extLst>
          </p:cNvPr>
          <p:cNvSpPr>
            <a:spLocks noGrp="1"/>
          </p:cNvSpPr>
          <p:nvPr>
            <p:ph idx="1"/>
          </p:nvPr>
        </p:nvSpPr>
        <p:spPr/>
        <p:txBody>
          <a:bodyPr vert="horz" lIns="0" tIns="0" rIns="0" bIns="0" rtlCol="0" anchor="t">
            <a:noAutofit/>
          </a:bodyPr>
          <a:lstStyle/>
          <a:p>
            <a:pPr marL="233045" indent="-233045"/>
            <a:r>
              <a:rPr lang="en-US">
                <a:latin typeface="Arial"/>
                <a:cs typeface="Arial"/>
              </a:rPr>
              <a:t>Step 2. Bidders will be redirected to the Auction event. Click on Intend to Participate to accept the terms of Auction. The Auction event page contains information regarding Event Overview and Timing Rules.</a:t>
            </a:r>
            <a:endParaRPr lang="en-US">
              <a:cs typeface="Arial"/>
            </a:endParaRPr>
          </a:p>
        </p:txBody>
      </p:sp>
      <p:sp>
        <p:nvSpPr>
          <p:cNvPr id="15" name="Rectangle 14">
            <a:extLst>
              <a:ext uri="{FF2B5EF4-FFF2-40B4-BE49-F238E27FC236}">
                <a16:creationId xmlns:a16="http://schemas.microsoft.com/office/drawing/2014/main" id="{A36270B7-29F1-FC42-BBCA-8C80448055F0}"/>
              </a:ext>
            </a:extLst>
          </p:cNvPr>
          <p:cNvSpPr/>
          <p:nvPr/>
        </p:nvSpPr>
        <p:spPr>
          <a:xfrm>
            <a:off x="4133850" y="4041508"/>
            <a:ext cx="1038226" cy="311417"/>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77897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5B127-730E-7A34-4671-4A663379F98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5114ADF-F1BC-A158-774A-BF0E08A7B574}"/>
              </a:ext>
            </a:extLst>
          </p:cNvPr>
          <p:cNvPicPr>
            <a:picLocks noChangeAspect="1"/>
          </p:cNvPicPr>
          <p:nvPr/>
        </p:nvPicPr>
        <p:blipFill>
          <a:blip r:embed="rId5"/>
          <a:stretch>
            <a:fillRect/>
          </a:stretch>
        </p:blipFill>
        <p:spPr>
          <a:xfrm>
            <a:off x="681524" y="2958672"/>
            <a:ext cx="8382809" cy="3508804"/>
          </a:xfrm>
          <a:prstGeom prst="rect">
            <a:avLst/>
          </a:prstGeom>
        </p:spPr>
      </p:pic>
      <p:graphicFrame>
        <p:nvGraphicFramePr>
          <p:cNvPr id="11" name="Object 10" hidden="1">
            <a:extLst>
              <a:ext uri="{FF2B5EF4-FFF2-40B4-BE49-F238E27FC236}">
                <a16:creationId xmlns:a16="http://schemas.microsoft.com/office/drawing/2014/main" id="{D97F4156-6E0D-3B06-708A-B35C445E786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D97F4156-6E0D-3B06-708A-B35C445E786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E8BB58E2-7747-D824-68B7-70D20D5C09B1}"/>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9C0DD9A9-1852-EACE-8DD3-9C563809635C}"/>
              </a:ext>
            </a:extLst>
          </p:cNvPr>
          <p:cNvSpPr>
            <a:spLocks noGrp="1"/>
          </p:cNvSpPr>
          <p:nvPr>
            <p:ph type="title"/>
          </p:nvPr>
        </p:nvSpPr>
        <p:spPr>
          <a:xfrm>
            <a:off x="244448" y="229298"/>
            <a:ext cx="9256963" cy="796736"/>
          </a:xfrm>
        </p:spPr>
        <p:txBody>
          <a:bodyPr/>
          <a:lstStyle/>
          <a:p>
            <a:r>
              <a:rPr lang="en-US">
                <a:solidFill>
                  <a:schemeClr val="accent2"/>
                </a:solidFill>
              </a:rPr>
              <a:t>Bidders Interface (Preview)</a:t>
            </a:r>
            <a:endParaRPr lang="en-US" sz="1600"/>
          </a:p>
        </p:txBody>
      </p:sp>
      <p:sp>
        <p:nvSpPr>
          <p:cNvPr id="3" name="Rectangle 2">
            <a:extLst>
              <a:ext uri="{FF2B5EF4-FFF2-40B4-BE49-F238E27FC236}">
                <a16:creationId xmlns:a16="http://schemas.microsoft.com/office/drawing/2014/main" id="{E02E749D-05F2-80DA-28C6-57004375772E}"/>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24F0E22-C5BD-B193-EA9F-FB192A508E31}"/>
              </a:ext>
            </a:extLst>
          </p:cNvPr>
          <p:cNvSpPr>
            <a:spLocks noGrp="1"/>
          </p:cNvSpPr>
          <p:nvPr>
            <p:ph idx="1"/>
          </p:nvPr>
        </p:nvSpPr>
        <p:spPr/>
        <p:txBody>
          <a:bodyPr/>
          <a:lstStyle/>
          <a:p>
            <a:r>
              <a:rPr lang="en-US"/>
              <a:t>Step 3. Once the terms of the Auction is accepted, bidders would be directed to confirm the lots available for bidding. Check box the lot the bidders wish to bid and Confirm Selected Lots/Line Items.</a:t>
            </a:r>
          </a:p>
        </p:txBody>
      </p:sp>
      <p:sp>
        <p:nvSpPr>
          <p:cNvPr id="12" name="Rectangle 11">
            <a:extLst>
              <a:ext uri="{FF2B5EF4-FFF2-40B4-BE49-F238E27FC236}">
                <a16:creationId xmlns:a16="http://schemas.microsoft.com/office/drawing/2014/main" id="{2687972E-80B4-93B0-C901-7F3902AFC934}"/>
              </a:ext>
            </a:extLst>
          </p:cNvPr>
          <p:cNvSpPr/>
          <p:nvPr/>
        </p:nvSpPr>
        <p:spPr>
          <a:xfrm>
            <a:off x="1962150" y="5324475"/>
            <a:ext cx="333375" cy="200025"/>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3" name="Rectangle 12">
            <a:extLst>
              <a:ext uri="{FF2B5EF4-FFF2-40B4-BE49-F238E27FC236}">
                <a16:creationId xmlns:a16="http://schemas.microsoft.com/office/drawing/2014/main" id="{9CF9514C-E28D-61FB-B006-3115A2A657DB}"/>
              </a:ext>
            </a:extLst>
          </p:cNvPr>
          <p:cNvSpPr/>
          <p:nvPr/>
        </p:nvSpPr>
        <p:spPr>
          <a:xfrm>
            <a:off x="2295526" y="5551468"/>
            <a:ext cx="1809750" cy="308303"/>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417917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A516E-A052-4323-87E9-190F3B14BC26}"/>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681A6A7-237E-6F71-C96D-D38CE15A8E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A681A6A7-237E-6F71-C96D-D38CE15A8EC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D58097E4-B81F-8F1B-6993-34735220235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BC4720D0-D4A9-86FA-A37F-EBDC15AFF2FA}"/>
              </a:ext>
            </a:extLst>
          </p:cNvPr>
          <p:cNvSpPr>
            <a:spLocks noGrp="1"/>
          </p:cNvSpPr>
          <p:nvPr>
            <p:ph type="title"/>
          </p:nvPr>
        </p:nvSpPr>
        <p:spPr>
          <a:xfrm>
            <a:off x="244448" y="229298"/>
            <a:ext cx="9256963" cy="796736"/>
          </a:xfrm>
        </p:spPr>
        <p:txBody>
          <a:bodyPr/>
          <a:lstStyle/>
          <a:p>
            <a:r>
              <a:rPr lang="en-US">
                <a:solidFill>
                  <a:schemeClr val="accent2"/>
                </a:solidFill>
              </a:rPr>
              <a:t>Overview</a:t>
            </a:r>
            <a:br>
              <a:rPr lang="en-US"/>
            </a:br>
            <a:endParaRPr lang="en-US" sz="1600"/>
          </a:p>
        </p:txBody>
      </p:sp>
      <p:sp>
        <p:nvSpPr>
          <p:cNvPr id="3" name="Rectangle 2">
            <a:extLst>
              <a:ext uri="{FF2B5EF4-FFF2-40B4-BE49-F238E27FC236}">
                <a16:creationId xmlns:a16="http://schemas.microsoft.com/office/drawing/2014/main" id="{F2DE54FA-BB58-052D-77CD-2166187CDCBB}"/>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D4B0BCE-091D-712C-6271-F0581E854118}"/>
              </a:ext>
            </a:extLst>
          </p:cNvPr>
          <p:cNvSpPr>
            <a:spLocks noGrp="1"/>
          </p:cNvSpPr>
          <p:nvPr>
            <p:ph idx="1"/>
          </p:nvPr>
        </p:nvSpPr>
        <p:spPr/>
        <p:txBody>
          <a:bodyPr vert="horz" lIns="0" tIns="0" rIns="0" bIns="0" rtlCol="0" anchor="t">
            <a:noAutofit/>
          </a:bodyPr>
          <a:lstStyle/>
          <a:p>
            <a:pPr marL="0" indent="0">
              <a:buNone/>
            </a:pPr>
            <a:r>
              <a:rPr lang="en-US">
                <a:latin typeface="Arial"/>
                <a:cs typeface="Arial"/>
              </a:rPr>
              <a:t>There are two types of auctions events within SAP Ariba each designed for different requirements:</a:t>
            </a:r>
          </a:p>
          <a:p>
            <a:pPr marL="0" indent="0">
              <a:buNone/>
            </a:pPr>
            <a:endParaRPr lang="en-US" b="1">
              <a:cs typeface="Arial" panose="020B0604020202020204" pitchFamily="34" charset="0"/>
            </a:endParaRPr>
          </a:p>
          <a:p>
            <a:pPr marL="0" indent="0">
              <a:buNone/>
            </a:pPr>
            <a:r>
              <a:rPr lang="en-US" b="1">
                <a:latin typeface="Arial"/>
                <a:cs typeface="Arial"/>
              </a:rPr>
              <a:t>Type 1: Reverse Auctions (English)</a:t>
            </a:r>
            <a:endParaRPr lang="en-US" b="1">
              <a:cs typeface="Arial" panose="020B0604020202020204" pitchFamily="34" charset="0"/>
            </a:endParaRPr>
          </a:p>
          <a:p>
            <a:pPr lvl="1" indent="-223520">
              <a:lnSpc>
                <a:spcPct val="113999"/>
              </a:lnSpc>
            </a:pPr>
            <a:r>
              <a:rPr lang="en-US">
                <a:solidFill>
                  <a:schemeClr val="accent5">
                    <a:lumMod val="75000"/>
                  </a:schemeClr>
                </a:solidFill>
                <a:latin typeface="Arial"/>
                <a:cs typeface="Arial"/>
              </a:rPr>
              <a:t>Reverse Auctions are used to buy goods and services at the lowest price</a:t>
            </a:r>
            <a:endParaRPr lang="en-US">
              <a:solidFill>
                <a:schemeClr val="accent5">
                  <a:lumMod val="75000"/>
                </a:schemeClr>
              </a:solidFill>
              <a:cs typeface="Arial" panose="020B0604020202020204" pitchFamily="34" charset="0"/>
            </a:endParaRPr>
          </a:p>
          <a:p>
            <a:pPr lvl="1" indent="-223520">
              <a:lnSpc>
                <a:spcPct val="113999"/>
              </a:lnSpc>
            </a:pPr>
            <a:r>
              <a:rPr lang="en-US">
                <a:solidFill>
                  <a:schemeClr val="accent5">
                    <a:lumMod val="75000"/>
                  </a:schemeClr>
                </a:solidFill>
                <a:latin typeface="Arial"/>
                <a:cs typeface="Arial"/>
              </a:rPr>
              <a:t>This is the standard auction type in SAP Ariba</a:t>
            </a:r>
          </a:p>
          <a:p>
            <a:pPr lvl="1" indent="-223520">
              <a:lnSpc>
                <a:spcPct val="113999"/>
              </a:lnSpc>
            </a:pPr>
            <a:r>
              <a:rPr lang="en-US">
                <a:solidFill>
                  <a:schemeClr val="accent5">
                    <a:lumMod val="75000"/>
                  </a:schemeClr>
                </a:solidFill>
                <a:latin typeface="Arial"/>
                <a:cs typeface="Arial"/>
              </a:rPr>
              <a:t>The Project Owner invites suppliers to bid on a specific item or service</a:t>
            </a:r>
          </a:p>
          <a:p>
            <a:pPr lvl="1" indent="-223520">
              <a:lnSpc>
                <a:spcPct val="113999"/>
              </a:lnSpc>
            </a:pPr>
            <a:r>
              <a:rPr lang="en-US">
                <a:solidFill>
                  <a:schemeClr val="accent5">
                    <a:lumMod val="75000"/>
                  </a:schemeClr>
                </a:solidFill>
                <a:latin typeface="Arial"/>
                <a:cs typeface="Arial"/>
              </a:rPr>
              <a:t>As suppliers compete, the price decreases, driving savings through competitive bidding</a:t>
            </a:r>
          </a:p>
          <a:p>
            <a:pPr marL="509270" lvl="1" indent="-285750"/>
            <a:endParaRPr lang="en-US" b="1">
              <a:cs typeface="Arial" panose="020B0604020202020204" pitchFamily="34" charset="0"/>
            </a:endParaRPr>
          </a:p>
          <a:p>
            <a:pPr marL="0" indent="0">
              <a:buNone/>
            </a:pPr>
            <a:r>
              <a:rPr lang="en-US" b="1">
                <a:latin typeface="Arial"/>
                <a:cs typeface="Arial"/>
              </a:rPr>
              <a:t>Type 2: Forward Auctions (English)</a:t>
            </a:r>
            <a:endParaRPr lang="en-US" b="1">
              <a:cs typeface="Arial" panose="020B0604020202020204" pitchFamily="34" charset="0"/>
            </a:endParaRPr>
          </a:p>
          <a:p>
            <a:pPr lvl="1" indent="-223520"/>
            <a:r>
              <a:rPr lang="en-US">
                <a:solidFill>
                  <a:schemeClr val="accent5">
                    <a:lumMod val="75000"/>
                  </a:schemeClr>
                </a:solidFill>
                <a:latin typeface="Arial"/>
                <a:cs typeface="Arial"/>
              </a:rPr>
              <a:t>Forward Auctions are used to sell goods and services to the highest bidder</a:t>
            </a:r>
          </a:p>
          <a:p>
            <a:pPr lvl="1" indent="-223520"/>
            <a:r>
              <a:rPr lang="en-US">
                <a:solidFill>
                  <a:schemeClr val="accent5">
                    <a:lumMod val="75000"/>
                  </a:schemeClr>
                </a:solidFill>
                <a:latin typeface="Arial"/>
                <a:cs typeface="Arial"/>
              </a:rPr>
              <a:t>The Project Owner invites buyers to participate and compete for the item</a:t>
            </a:r>
          </a:p>
          <a:p>
            <a:pPr lvl="1" indent="-223520"/>
            <a:r>
              <a:rPr lang="en-US">
                <a:solidFill>
                  <a:schemeClr val="accent5">
                    <a:lumMod val="75000"/>
                  </a:schemeClr>
                </a:solidFill>
                <a:latin typeface="Arial"/>
                <a:cs typeface="Arial"/>
              </a:rPr>
              <a:t>As buyers place bids, the price increases, maximizing potential revenue</a:t>
            </a:r>
            <a:endParaRPr lang="en-US">
              <a:solidFill>
                <a:schemeClr val="accent5">
                  <a:lumMod val="75000"/>
                </a:schemeClr>
              </a:solidFill>
              <a:cs typeface="Arial" panose="020B0604020202020204" pitchFamily="34" charset="0"/>
            </a:endParaRPr>
          </a:p>
          <a:p>
            <a:pPr marL="233045" lvl="1" indent="0">
              <a:buNone/>
            </a:pPr>
            <a:endParaRPr lang="en-US">
              <a:cs typeface="Arial" panose="020B0604020202020204" pitchFamily="34" charset="0"/>
            </a:endParaRPr>
          </a:p>
          <a:p>
            <a:pPr lvl="1" indent="-223520"/>
            <a:endParaRPr lang="en-US">
              <a:cs typeface="Arial" panose="020B0604020202020204" pitchFamily="34" charset="0"/>
            </a:endParaRPr>
          </a:p>
        </p:txBody>
      </p:sp>
    </p:spTree>
    <p:extLst>
      <p:ext uri="{BB962C8B-B14F-4D97-AF65-F5344CB8AC3E}">
        <p14:creationId xmlns:p14="http://schemas.microsoft.com/office/powerpoint/2010/main" val="2829419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920B2-2025-DF55-F412-B315067285A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FA6658C-1E8A-F19E-A621-0314D61D60A5}"/>
              </a:ext>
            </a:extLst>
          </p:cNvPr>
          <p:cNvPicPr>
            <a:picLocks noChangeAspect="1"/>
          </p:cNvPicPr>
          <p:nvPr/>
        </p:nvPicPr>
        <p:blipFill>
          <a:blip r:embed="rId5"/>
          <a:stretch>
            <a:fillRect/>
          </a:stretch>
        </p:blipFill>
        <p:spPr>
          <a:xfrm>
            <a:off x="817622" y="2688758"/>
            <a:ext cx="7874262" cy="3763726"/>
          </a:xfrm>
          <a:prstGeom prst="rect">
            <a:avLst/>
          </a:prstGeom>
        </p:spPr>
      </p:pic>
      <p:graphicFrame>
        <p:nvGraphicFramePr>
          <p:cNvPr id="11" name="Object 10" hidden="1">
            <a:extLst>
              <a:ext uri="{FF2B5EF4-FFF2-40B4-BE49-F238E27FC236}">
                <a16:creationId xmlns:a16="http://schemas.microsoft.com/office/drawing/2014/main" id="{68178D82-0B11-8D6C-FF8A-894F7E8B2BC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68178D82-0B11-8D6C-FF8A-894F7E8B2BC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39656B6-4B9E-D8A8-F9A4-35CB47B4B30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D589E43-4F08-9F6D-55F3-3CCA3886DFA5}"/>
              </a:ext>
            </a:extLst>
          </p:cNvPr>
          <p:cNvSpPr>
            <a:spLocks noGrp="1"/>
          </p:cNvSpPr>
          <p:nvPr>
            <p:ph type="title"/>
          </p:nvPr>
        </p:nvSpPr>
        <p:spPr>
          <a:xfrm>
            <a:off x="244448" y="229298"/>
            <a:ext cx="9256963" cy="796736"/>
          </a:xfrm>
        </p:spPr>
        <p:txBody>
          <a:bodyPr/>
          <a:lstStyle/>
          <a:p>
            <a:r>
              <a:rPr lang="en-US">
                <a:solidFill>
                  <a:schemeClr val="accent2"/>
                </a:solidFill>
              </a:rPr>
              <a:t>Bidders Interface (Preview)</a:t>
            </a:r>
            <a:endParaRPr lang="en-US" sz="1600"/>
          </a:p>
        </p:txBody>
      </p:sp>
      <p:sp>
        <p:nvSpPr>
          <p:cNvPr id="3" name="Rectangle 2">
            <a:extLst>
              <a:ext uri="{FF2B5EF4-FFF2-40B4-BE49-F238E27FC236}">
                <a16:creationId xmlns:a16="http://schemas.microsoft.com/office/drawing/2014/main" id="{23D3EB51-B235-D767-799F-CD710FD0C083}"/>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0AD9938-275D-2970-6E88-D00F138B236F}"/>
              </a:ext>
            </a:extLst>
          </p:cNvPr>
          <p:cNvSpPr>
            <a:spLocks noGrp="1"/>
          </p:cNvSpPr>
          <p:nvPr>
            <p:ph idx="1"/>
          </p:nvPr>
        </p:nvSpPr>
        <p:spPr/>
        <p:txBody>
          <a:bodyPr vert="horz" lIns="0" tIns="0" rIns="0" bIns="0" rtlCol="0" anchor="t">
            <a:noAutofit/>
          </a:bodyPr>
          <a:lstStyle/>
          <a:p>
            <a:pPr marL="233045" indent="-233045"/>
            <a:r>
              <a:rPr lang="en-US">
                <a:latin typeface="Arial"/>
                <a:cs typeface="Arial"/>
              </a:rPr>
              <a:t>Step 4. The bidders will be taken to bidding section. Enter the price per quantity amount and Submit Entire Response to submit the initial bid. </a:t>
            </a:r>
          </a:p>
        </p:txBody>
      </p:sp>
      <p:sp>
        <p:nvSpPr>
          <p:cNvPr id="6" name="Rectangle 5">
            <a:extLst>
              <a:ext uri="{FF2B5EF4-FFF2-40B4-BE49-F238E27FC236}">
                <a16:creationId xmlns:a16="http://schemas.microsoft.com/office/drawing/2014/main" id="{D63A6604-FDED-FB6E-CD9E-FF14712D0012}"/>
              </a:ext>
            </a:extLst>
          </p:cNvPr>
          <p:cNvSpPr/>
          <p:nvPr/>
        </p:nvSpPr>
        <p:spPr>
          <a:xfrm>
            <a:off x="4813904" y="5107757"/>
            <a:ext cx="1241659" cy="317634"/>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7" name="Rectangle 6">
            <a:extLst>
              <a:ext uri="{FF2B5EF4-FFF2-40B4-BE49-F238E27FC236}">
                <a16:creationId xmlns:a16="http://schemas.microsoft.com/office/drawing/2014/main" id="{FD766795-51B8-1451-FF57-3827AEE8A29A}"/>
              </a:ext>
            </a:extLst>
          </p:cNvPr>
          <p:cNvSpPr/>
          <p:nvPr/>
        </p:nvSpPr>
        <p:spPr>
          <a:xfrm>
            <a:off x="1937574" y="5686595"/>
            <a:ext cx="1454390" cy="316396"/>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13" name="Picture 12">
            <a:extLst>
              <a:ext uri="{FF2B5EF4-FFF2-40B4-BE49-F238E27FC236}">
                <a16:creationId xmlns:a16="http://schemas.microsoft.com/office/drawing/2014/main" id="{C3867547-CD4A-928A-EE1C-170596436F36}"/>
              </a:ext>
            </a:extLst>
          </p:cNvPr>
          <p:cNvPicPr>
            <a:picLocks noChangeAspect="1"/>
          </p:cNvPicPr>
          <p:nvPr/>
        </p:nvPicPr>
        <p:blipFill>
          <a:blip r:embed="rId8"/>
          <a:stretch>
            <a:fillRect/>
          </a:stretch>
        </p:blipFill>
        <p:spPr>
          <a:xfrm>
            <a:off x="7477502" y="5266574"/>
            <a:ext cx="1996282" cy="1185910"/>
          </a:xfrm>
          <a:prstGeom prst="rect">
            <a:avLst/>
          </a:prstGeom>
        </p:spPr>
      </p:pic>
    </p:spTree>
    <p:extLst>
      <p:ext uri="{BB962C8B-B14F-4D97-AF65-F5344CB8AC3E}">
        <p14:creationId xmlns:p14="http://schemas.microsoft.com/office/powerpoint/2010/main" val="1852423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FE5BC-7CFD-D29C-58A0-3F9DA3928F0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38C0B7-7DA1-412B-63B1-B5EF1903BA0F}"/>
              </a:ext>
            </a:extLst>
          </p:cNvPr>
          <p:cNvPicPr>
            <a:picLocks noChangeAspect="1"/>
          </p:cNvPicPr>
          <p:nvPr/>
        </p:nvPicPr>
        <p:blipFill>
          <a:blip r:embed="rId5"/>
          <a:stretch>
            <a:fillRect/>
          </a:stretch>
        </p:blipFill>
        <p:spPr>
          <a:xfrm>
            <a:off x="1282004" y="2887095"/>
            <a:ext cx="7181850" cy="3430524"/>
          </a:xfrm>
          <a:prstGeom prst="rect">
            <a:avLst/>
          </a:prstGeom>
        </p:spPr>
      </p:pic>
      <p:graphicFrame>
        <p:nvGraphicFramePr>
          <p:cNvPr id="11" name="Object 10" hidden="1">
            <a:extLst>
              <a:ext uri="{FF2B5EF4-FFF2-40B4-BE49-F238E27FC236}">
                <a16:creationId xmlns:a16="http://schemas.microsoft.com/office/drawing/2014/main" id="{9652F067-8CDD-717F-1F16-A078F4F8EE8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9652F067-8CDD-717F-1F16-A078F4F8EE8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0ACE815-CF85-8704-D1ED-86AE55CFAEE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08729DF-CCDF-47EA-9241-67162E1642A2}"/>
              </a:ext>
            </a:extLst>
          </p:cNvPr>
          <p:cNvSpPr>
            <a:spLocks noGrp="1"/>
          </p:cNvSpPr>
          <p:nvPr>
            <p:ph type="title"/>
          </p:nvPr>
        </p:nvSpPr>
        <p:spPr>
          <a:xfrm>
            <a:off x="244448" y="229298"/>
            <a:ext cx="9256963" cy="796736"/>
          </a:xfrm>
        </p:spPr>
        <p:txBody>
          <a:bodyPr/>
          <a:lstStyle/>
          <a:p>
            <a:r>
              <a:rPr lang="en-US">
                <a:solidFill>
                  <a:schemeClr val="accent2"/>
                </a:solidFill>
              </a:rPr>
              <a:t>Bidders Interface (Preview)</a:t>
            </a:r>
            <a:endParaRPr lang="en-US" sz="1600"/>
          </a:p>
        </p:txBody>
      </p:sp>
      <p:sp>
        <p:nvSpPr>
          <p:cNvPr id="3" name="Rectangle 2">
            <a:extLst>
              <a:ext uri="{FF2B5EF4-FFF2-40B4-BE49-F238E27FC236}">
                <a16:creationId xmlns:a16="http://schemas.microsoft.com/office/drawing/2014/main" id="{1FB8A470-1B0D-931C-9543-71CC3D698074}"/>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6623183-FD85-6FF4-7E8C-2D6F76F82A27}"/>
              </a:ext>
            </a:extLst>
          </p:cNvPr>
          <p:cNvSpPr>
            <a:spLocks noGrp="1"/>
          </p:cNvSpPr>
          <p:nvPr>
            <p:ph idx="1"/>
          </p:nvPr>
        </p:nvSpPr>
        <p:spPr/>
        <p:txBody>
          <a:bodyPr vert="horz" lIns="0" tIns="0" rIns="0" bIns="0" rtlCol="0" anchor="t">
            <a:noAutofit/>
          </a:bodyPr>
          <a:lstStyle/>
          <a:p>
            <a:pPr marL="233045" indent="-233045"/>
            <a:r>
              <a:rPr lang="en-US">
                <a:latin typeface="Arial"/>
                <a:cs typeface="Arial"/>
              </a:rPr>
              <a:t>Step 5. The response has been submitted. If the bidders wish to revise the pre-bid, the Revise Prebid button would redirect to the page to revise the amount.</a:t>
            </a:r>
          </a:p>
        </p:txBody>
      </p:sp>
      <p:sp>
        <p:nvSpPr>
          <p:cNvPr id="7" name="Rectangle 6">
            <a:extLst>
              <a:ext uri="{FF2B5EF4-FFF2-40B4-BE49-F238E27FC236}">
                <a16:creationId xmlns:a16="http://schemas.microsoft.com/office/drawing/2014/main" id="{AF5C2118-B8E0-B383-62F7-2419F896A75B}"/>
              </a:ext>
            </a:extLst>
          </p:cNvPr>
          <p:cNvSpPr/>
          <p:nvPr/>
        </p:nvSpPr>
        <p:spPr>
          <a:xfrm>
            <a:off x="5486544" y="4179765"/>
            <a:ext cx="931786" cy="327342"/>
          </a:xfrm>
          <a:prstGeom prst="rect">
            <a:avLst/>
          </a:prstGeom>
          <a:noFill/>
          <a:ln w="2857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39732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2BD84-1EC7-790B-9EB9-95EBF353A194}"/>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35D3452-3E9C-B232-CC89-BEDF618BD01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35D3452-3E9C-B232-CC89-BEDF618BD01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643831C-7966-5A8B-2FEE-3BAD1A48BD3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7A067584-1962-5B58-6105-C350A6E8762A}"/>
              </a:ext>
            </a:extLst>
          </p:cNvPr>
          <p:cNvSpPr>
            <a:spLocks noGrp="1"/>
          </p:cNvSpPr>
          <p:nvPr>
            <p:ph type="title"/>
          </p:nvPr>
        </p:nvSpPr>
        <p:spPr>
          <a:xfrm>
            <a:off x="244448" y="229298"/>
            <a:ext cx="9256963" cy="796736"/>
          </a:xfrm>
        </p:spPr>
        <p:txBody>
          <a:bodyPr/>
          <a:lstStyle/>
          <a:p>
            <a:r>
              <a:rPr lang="en-US">
                <a:solidFill>
                  <a:schemeClr val="accent2"/>
                </a:solidFill>
              </a:rPr>
              <a:t>Auction Interface (Preview)</a:t>
            </a:r>
            <a:endParaRPr lang="en-US" sz="1600"/>
          </a:p>
        </p:txBody>
      </p:sp>
      <p:sp>
        <p:nvSpPr>
          <p:cNvPr id="3" name="Rectangle 2">
            <a:extLst>
              <a:ext uri="{FF2B5EF4-FFF2-40B4-BE49-F238E27FC236}">
                <a16:creationId xmlns:a16="http://schemas.microsoft.com/office/drawing/2014/main" id="{8BC86079-111D-24CE-6F7E-BE0822F67D70}"/>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A363962-D1A5-B810-1B96-837D97E87327}"/>
              </a:ext>
            </a:extLst>
          </p:cNvPr>
          <p:cNvSpPr>
            <a:spLocks noGrp="1"/>
          </p:cNvSpPr>
          <p:nvPr>
            <p:ph idx="1"/>
          </p:nvPr>
        </p:nvSpPr>
        <p:spPr/>
        <p:txBody>
          <a:bodyPr vert="horz" lIns="0" tIns="0" rIns="0" bIns="0" rtlCol="0" anchor="t">
            <a:noAutofit/>
          </a:bodyPr>
          <a:lstStyle/>
          <a:p>
            <a:pPr marL="233045" indent="-233045"/>
            <a:r>
              <a:rPr lang="en-US">
                <a:latin typeface="Arial"/>
                <a:cs typeface="Arial"/>
              </a:rPr>
              <a:t>A message alert is sent via an email when the suppliers declines to participate.</a:t>
            </a:r>
          </a:p>
          <a:p>
            <a:pPr marL="233045" indent="-233045"/>
            <a:r>
              <a:rPr lang="en-US">
                <a:latin typeface="Arial"/>
                <a:cs typeface="Arial"/>
              </a:rPr>
              <a:t>No alert sent if a suppliers intends to bid.</a:t>
            </a:r>
          </a:p>
        </p:txBody>
      </p:sp>
      <p:pic>
        <p:nvPicPr>
          <p:cNvPr id="5" name="Picture 4">
            <a:extLst>
              <a:ext uri="{FF2B5EF4-FFF2-40B4-BE49-F238E27FC236}">
                <a16:creationId xmlns:a16="http://schemas.microsoft.com/office/drawing/2014/main" id="{D9CAC106-6C31-0204-5281-ABEFCFE2EA19}"/>
              </a:ext>
            </a:extLst>
          </p:cNvPr>
          <p:cNvPicPr>
            <a:picLocks noChangeAspect="1"/>
          </p:cNvPicPr>
          <p:nvPr/>
        </p:nvPicPr>
        <p:blipFill>
          <a:blip r:embed="rId7"/>
          <a:srcRect r="-59" b="37817"/>
          <a:stretch/>
        </p:blipFill>
        <p:spPr>
          <a:xfrm>
            <a:off x="390398" y="2514936"/>
            <a:ext cx="8203602" cy="1549282"/>
          </a:xfrm>
          <a:prstGeom prst="rect">
            <a:avLst/>
          </a:prstGeom>
          <a:ln>
            <a:solidFill>
              <a:schemeClr val="accent5">
                <a:lumMod val="50000"/>
              </a:schemeClr>
            </a:solidFill>
          </a:ln>
        </p:spPr>
      </p:pic>
      <p:pic>
        <p:nvPicPr>
          <p:cNvPr id="9" name="Picture 8">
            <a:extLst>
              <a:ext uri="{FF2B5EF4-FFF2-40B4-BE49-F238E27FC236}">
                <a16:creationId xmlns:a16="http://schemas.microsoft.com/office/drawing/2014/main" id="{F2862250-8A9C-F036-6797-F3B5AE4AFD3E}"/>
              </a:ext>
            </a:extLst>
          </p:cNvPr>
          <p:cNvPicPr>
            <a:picLocks noChangeAspect="1"/>
          </p:cNvPicPr>
          <p:nvPr/>
        </p:nvPicPr>
        <p:blipFill>
          <a:blip r:embed="rId8"/>
          <a:stretch>
            <a:fillRect/>
          </a:stretch>
        </p:blipFill>
        <p:spPr>
          <a:xfrm>
            <a:off x="4494935" y="3794674"/>
            <a:ext cx="4538134" cy="1752709"/>
          </a:xfrm>
          <a:prstGeom prst="rect">
            <a:avLst/>
          </a:prstGeom>
          <a:ln>
            <a:solidFill>
              <a:schemeClr val="accent5">
                <a:lumMod val="50000"/>
              </a:schemeClr>
            </a:solidFill>
          </a:ln>
        </p:spPr>
      </p:pic>
      <p:pic>
        <p:nvPicPr>
          <p:cNvPr id="13" name="Picture 12">
            <a:extLst>
              <a:ext uri="{FF2B5EF4-FFF2-40B4-BE49-F238E27FC236}">
                <a16:creationId xmlns:a16="http://schemas.microsoft.com/office/drawing/2014/main" id="{C51BB7A9-569C-907C-B004-1EEB1BCC077D}"/>
              </a:ext>
            </a:extLst>
          </p:cNvPr>
          <p:cNvPicPr>
            <a:picLocks noChangeAspect="1"/>
          </p:cNvPicPr>
          <p:nvPr/>
        </p:nvPicPr>
        <p:blipFill>
          <a:blip r:embed="rId9"/>
          <a:srcRect l="-207" r="13486"/>
          <a:stretch/>
        </p:blipFill>
        <p:spPr>
          <a:xfrm>
            <a:off x="391410" y="5626089"/>
            <a:ext cx="6146387" cy="1092603"/>
          </a:xfrm>
          <a:prstGeom prst="rect">
            <a:avLst/>
          </a:prstGeom>
          <a:ln>
            <a:solidFill>
              <a:schemeClr val="accent5">
                <a:lumMod val="50000"/>
              </a:schemeClr>
            </a:solidFill>
          </a:ln>
        </p:spPr>
      </p:pic>
      <p:sp>
        <p:nvSpPr>
          <p:cNvPr id="2" name="TextBox 1">
            <a:extLst>
              <a:ext uri="{FF2B5EF4-FFF2-40B4-BE49-F238E27FC236}">
                <a16:creationId xmlns:a16="http://schemas.microsoft.com/office/drawing/2014/main" id="{E2E63F02-8CE0-DA71-9460-50CEB37FCFC3}"/>
              </a:ext>
            </a:extLst>
          </p:cNvPr>
          <p:cNvSpPr txBox="1"/>
          <p:nvPr/>
        </p:nvSpPr>
        <p:spPr>
          <a:xfrm>
            <a:off x="2663967" y="4576103"/>
            <a:ext cx="1261220" cy="34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3999"/>
              </a:lnSpc>
            </a:pPr>
            <a:r>
              <a:rPr lang="en-US" sz="1600" dirty="0">
                <a:solidFill>
                  <a:schemeClr val="accent3"/>
                </a:solidFill>
                <a:cs typeface="Arial"/>
              </a:rPr>
              <a:t>Email Alert</a:t>
            </a:r>
            <a:endParaRPr lang="en-US" dirty="0">
              <a:solidFill>
                <a:schemeClr val="accent3"/>
              </a:solidFill>
              <a:cs typeface="Arial"/>
            </a:endParaRPr>
          </a:p>
        </p:txBody>
      </p:sp>
      <p:sp>
        <p:nvSpPr>
          <p:cNvPr id="6" name="TextBox 5">
            <a:extLst>
              <a:ext uri="{FF2B5EF4-FFF2-40B4-BE49-F238E27FC236}">
                <a16:creationId xmlns:a16="http://schemas.microsoft.com/office/drawing/2014/main" id="{1D8B5384-910D-77D7-8CDC-23178831F41A}"/>
              </a:ext>
            </a:extLst>
          </p:cNvPr>
          <p:cNvSpPr txBox="1"/>
          <p:nvPr/>
        </p:nvSpPr>
        <p:spPr>
          <a:xfrm>
            <a:off x="6937207" y="6047123"/>
            <a:ext cx="2310754" cy="3313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950"/>
              </a:lnSpc>
            </a:pPr>
            <a:r>
              <a:rPr lang="en-US" sz="1600" dirty="0">
                <a:solidFill>
                  <a:schemeClr val="accent3"/>
                </a:solidFill>
                <a:cs typeface="Arial"/>
              </a:rPr>
              <a:t>Console Message Alert</a:t>
            </a:r>
          </a:p>
        </p:txBody>
      </p:sp>
      <p:cxnSp>
        <p:nvCxnSpPr>
          <p:cNvPr id="7" name="Straight Arrow Connector 6">
            <a:extLst>
              <a:ext uri="{FF2B5EF4-FFF2-40B4-BE49-F238E27FC236}">
                <a16:creationId xmlns:a16="http://schemas.microsoft.com/office/drawing/2014/main" id="{11ED5A94-7DD7-B91F-7A95-F2BE4CA3324E}"/>
              </a:ext>
            </a:extLst>
          </p:cNvPr>
          <p:cNvCxnSpPr/>
          <p:nvPr/>
        </p:nvCxnSpPr>
        <p:spPr>
          <a:xfrm>
            <a:off x="3820641" y="4747055"/>
            <a:ext cx="564557" cy="607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1D8324A0-34F2-DF3C-3420-F8CE848A72C3}"/>
              </a:ext>
            </a:extLst>
          </p:cNvPr>
          <p:cNvCxnSpPr>
            <a:cxnSpLocks/>
          </p:cNvCxnSpPr>
          <p:nvPr/>
        </p:nvCxnSpPr>
        <p:spPr>
          <a:xfrm flipH="1">
            <a:off x="6376080" y="6204265"/>
            <a:ext cx="557859" cy="12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919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D3B76-7B32-798E-75E7-6DD1C78B16AE}"/>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D9015131-EF75-2784-4966-53B7B116DD2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D9015131-EF75-2784-4966-53B7B116DD2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9D7DB499-EE50-11F9-AAD7-818B672DED0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7D772EA0-9067-530F-9541-8B992E32C01E}"/>
              </a:ext>
            </a:extLst>
          </p:cNvPr>
          <p:cNvSpPr>
            <a:spLocks noGrp="1"/>
          </p:cNvSpPr>
          <p:nvPr>
            <p:ph type="title"/>
          </p:nvPr>
        </p:nvSpPr>
        <p:spPr>
          <a:xfrm>
            <a:off x="244448" y="229298"/>
            <a:ext cx="9256963" cy="796736"/>
          </a:xfrm>
        </p:spPr>
        <p:txBody>
          <a:bodyPr/>
          <a:lstStyle/>
          <a:p>
            <a:r>
              <a:rPr lang="en-US">
                <a:solidFill>
                  <a:schemeClr val="accent2"/>
                </a:solidFill>
              </a:rPr>
              <a:t>Auction Interface (Preview)</a:t>
            </a:r>
            <a:endParaRPr lang="en-US" sz="1600"/>
          </a:p>
        </p:txBody>
      </p:sp>
      <p:sp>
        <p:nvSpPr>
          <p:cNvPr id="3" name="Rectangle 2">
            <a:extLst>
              <a:ext uri="{FF2B5EF4-FFF2-40B4-BE49-F238E27FC236}">
                <a16:creationId xmlns:a16="http://schemas.microsoft.com/office/drawing/2014/main" id="{B9F21F21-1EBE-A5D4-6005-C622F63BFA91}"/>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1557599-AAA2-15DE-B692-89A66D6A3355}"/>
              </a:ext>
            </a:extLst>
          </p:cNvPr>
          <p:cNvSpPr>
            <a:spLocks noGrp="1"/>
          </p:cNvSpPr>
          <p:nvPr>
            <p:ph idx="1"/>
          </p:nvPr>
        </p:nvSpPr>
        <p:spPr/>
        <p:txBody>
          <a:bodyPr/>
          <a:lstStyle/>
          <a:p>
            <a:r>
              <a:rPr lang="en-US"/>
              <a:t>Bid console would indicate bidders who have accepted the terms and submitted their initial bid.</a:t>
            </a:r>
          </a:p>
        </p:txBody>
      </p:sp>
      <p:pic>
        <p:nvPicPr>
          <p:cNvPr id="7" name="Picture 6">
            <a:extLst>
              <a:ext uri="{FF2B5EF4-FFF2-40B4-BE49-F238E27FC236}">
                <a16:creationId xmlns:a16="http://schemas.microsoft.com/office/drawing/2014/main" id="{29E94140-2CE4-5B91-0F44-6EEF1F1EE245}"/>
              </a:ext>
            </a:extLst>
          </p:cNvPr>
          <p:cNvPicPr>
            <a:picLocks noChangeAspect="1"/>
          </p:cNvPicPr>
          <p:nvPr/>
        </p:nvPicPr>
        <p:blipFill>
          <a:blip r:embed="rId7"/>
          <a:stretch>
            <a:fillRect/>
          </a:stretch>
        </p:blipFill>
        <p:spPr>
          <a:xfrm>
            <a:off x="196943" y="2392218"/>
            <a:ext cx="9304468" cy="4027055"/>
          </a:xfrm>
          <a:prstGeom prst="rect">
            <a:avLst/>
          </a:prstGeom>
          <a:ln>
            <a:solidFill>
              <a:schemeClr val="accent5">
                <a:lumMod val="50000"/>
              </a:schemeClr>
            </a:solidFill>
          </a:ln>
        </p:spPr>
      </p:pic>
      <p:sp>
        <p:nvSpPr>
          <p:cNvPr id="6" name="Rectangle 5">
            <a:extLst>
              <a:ext uri="{FF2B5EF4-FFF2-40B4-BE49-F238E27FC236}">
                <a16:creationId xmlns:a16="http://schemas.microsoft.com/office/drawing/2014/main" id="{45441829-F463-E5E4-D1CA-A04B7F09AFA7}"/>
              </a:ext>
            </a:extLst>
          </p:cNvPr>
          <p:cNvSpPr/>
          <p:nvPr/>
        </p:nvSpPr>
        <p:spPr>
          <a:xfrm>
            <a:off x="2379518" y="4830618"/>
            <a:ext cx="6247246" cy="23540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C0AD8D9-F557-30CA-9C56-EFA40E65C18A}"/>
              </a:ext>
            </a:extLst>
          </p:cNvPr>
          <p:cNvSpPr/>
          <p:nvPr/>
        </p:nvSpPr>
        <p:spPr>
          <a:xfrm>
            <a:off x="744720" y="2723322"/>
            <a:ext cx="625704" cy="36664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D6D9FA3-86F1-EDAF-94FC-B2A49563B512}"/>
              </a:ext>
            </a:extLst>
          </p:cNvPr>
          <p:cNvCxnSpPr/>
          <p:nvPr/>
        </p:nvCxnSpPr>
        <p:spPr>
          <a:xfrm>
            <a:off x="5210175" y="3762375"/>
            <a:ext cx="31432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A8BCFB-C70F-3F6F-38E5-702CAF9D1D2B}"/>
              </a:ext>
            </a:extLst>
          </p:cNvPr>
          <p:cNvCxnSpPr/>
          <p:nvPr/>
        </p:nvCxnSpPr>
        <p:spPr>
          <a:xfrm>
            <a:off x="7077075" y="3762375"/>
            <a:ext cx="314325"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902497-0C7E-0005-FB97-BC3761E736C2}"/>
              </a:ext>
            </a:extLst>
          </p:cNvPr>
          <p:cNvSpPr txBox="1"/>
          <p:nvPr/>
        </p:nvSpPr>
        <p:spPr>
          <a:xfrm>
            <a:off x="5537822" y="3639264"/>
            <a:ext cx="639919" cy="246221"/>
          </a:xfrm>
          <a:prstGeom prst="rect">
            <a:avLst/>
          </a:prstGeom>
          <a:noFill/>
        </p:spPr>
        <p:txBody>
          <a:bodyPr wrap="none" rtlCol="0">
            <a:spAutoFit/>
          </a:bodyPr>
          <a:lstStyle/>
          <a:p>
            <a:r>
              <a:rPr lang="en-US" sz="1000">
                <a:solidFill>
                  <a:schemeClr val="accent3"/>
                </a:solidFill>
              </a:rPr>
              <a:t>Preview</a:t>
            </a:r>
          </a:p>
        </p:txBody>
      </p:sp>
      <p:sp>
        <p:nvSpPr>
          <p:cNvPr id="15" name="TextBox 14">
            <a:extLst>
              <a:ext uri="{FF2B5EF4-FFF2-40B4-BE49-F238E27FC236}">
                <a16:creationId xmlns:a16="http://schemas.microsoft.com/office/drawing/2014/main" id="{D55505A9-2734-3978-5026-ADDC2CBF9FD6}"/>
              </a:ext>
            </a:extLst>
          </p:cNvPr>
          <p:cNvSpPr txBox="1"/>
          <p:nvPr/>
        </p:nvSpPr>
        <p:spPr>
          <a:xfrm>
            <a:off x="7381479" y="3639263"/>
            <a:ext cx="686406" cy="246221"/>
          </a:xfrm>
          <a:prstGeom prst="rect">
            <a:avLst/>
          </a:prstGeom>
          <a:noFill/>
        </p:spPr>
        <p:txBody>
          <a:bodyPr wrap="none" rtlCol="0">
            <a:spAutoFit/>
          </a:bodyPr>
          <a:lstStyle/>
          <a:p>
            <a:r>
              <a:rPr lang="en-US" sz="1000">
                <a:solidFill>
                  <a:schemeClr val="accent3"/>
                </a:solidFill>
              </a:rPr>
              <a:t>Lead Bid</a:t>
            </a:r>
          </a:p>
        </p:txBody>
      </p:sp>
    </p:spTree>
    <p:extLst>
      <p:ext uri="{BB962C8B-B14F-4D97-AF65-F5344CB8AC3E}">
        <p14:creationId xmlns:p14="http://schemas.microsoft.com/office/powerpoint/2010/main" val="409753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4B96E-6108-9702-C7D1-5B2E93B3B3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C07C2B6-CE97-C786-7352-E1F029DF886A}"/>
              </a:ext>
            </a:extLst>
          </p:cNvPr>
          <p:cNvPicPr>
            <a:picLocks noChangeAspect="1"/>
          </p:cNvPicPr>
          <p:nvPr/>
        </p:nvPicPr>
        <p:blipFill>
          <a:blip r:embed="rId5"/>
          <a:stretch>
            <a:fillRect/>
          </a:stretch>
        </p:blipFill>
        <p:spPr>
          <a:xfrm>
            <a:off x="277358" y="2812604"/>
            <a:ext cx="9191142" cy="3857950"/>
          </a:xfrm>
          <a:prstGeom prst="rect">
            <a:avLst/>
          </a:prstGeom>
          <a:ln>
            <a:solidFill>
              <a:schemeClr val="accent5">
                <a:lumMod val="50000"/>
              </a:schemeClr>
            </a:solidFill>
          </a:ln>
        </p:spPr>
      </p:pic>
      <p:graphicFrame>
        <p:nvGraphicFramePr>
          <p:cNvPr id="11" name="Object 10" hidden="1">
            <a:extLst>
              <a:ext uri="{FF2B5EF4-FFF2-40B4-BE49-F238E27FC236}">
                <a16:creationId xmlns:a16="http://schemas.microsoft.com/office/drawing/2014/main" id="{61BE54BF-0946-69E1-9681-6906C088FC1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61BE54BF-0946-69E1-9681-6906C088FC1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C221862-D494-185C-4981-D7A038127F0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ED263205-2F9F-C4CB-C3F8-ECFFCBD9113C}"/>
              </a:ext>
            </a:extLst>
          </p:cNvPr>
          <p:cNvSpPr>
            <a:spLocks noGrp="1"/>
          </p:cNvSpPr>
          <p:nvPr>
            <p:ph type="title"/>
          </p:nvPr>
        </p:nvSpPr>
        <p:spPr>
          <a:xfrm>
            <a:off x="244448" y="229298"/>
            <a:ext cx="9256963" cy="796736"/>
          </a:xfrm>
        </p:spPr>
        <p:txBody>
          <a:bodyPr/>
          <a:lstStyle/>
          <a:p>
            <a:r>
              <a:rPr lang="en-US">
                <a:solidFill>
                  <a:schemeClr val="accent2"/>
                </a:solidFill>
              </a:rPr>
              <a:t>Auction Interface (Live)</a:t>
            </a:r>
            <a:endParaRPr lang="en-US" sz="1600"/>
          </a:p>
        </p:txBody>
      </p:sp>
      <p:sp>
        <p:nvSpPr>
          <p:cNvPr id="3" name="Rectangle 2">
            <a:extLst>
              <a:ext uri="{FF2B5EF4-FFF2-40B4-BE49-F238E27FC236}">
                <a16:creationId xmlns:a16="http://schemas.microsoft.com/office/drawing/2014/main" id="{91BC6DAF-FF7A-F8A6-62E2-1226B99ED201}"/>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21C137-781E-A441-306D-D221D6F1A97C}"/>
              </a:ext>
            </a:extLst>
          </p:cNvPr>
          <p:cNvSpPr>
            <a:spLocks noGrp="1"/>
          </p:cNvSpPr>
          <p:nvPr>
            <p:ph idx="1"/>
          </p:nvPr>
        </p:nvSpPr>
        <p:spPr/>
        <p:txBody>
          <a:bodyPr/>
          <a:lstStyle/>
          <a:p>
            <a:r>
              <a:rPr lang="en-US"/>
              <a:t>Overview (Bid Console)</a:t>
            </a:r>
          </a:p>
        </p:txBody>
      </p:sp>
      <p:cxnSp>
        <p:nvCxnSpPr>
          <p:cNvPr id="7" name="Straight Arrow Connector 6">
            <a:extLst>
              <a:ext uri="{FF2B5EF4-FFF2-40B4-BE49-F238E27FC236}">
                <a16:creationId xmlns:a16="http://schemas.microsoft.com/office/drawing/2014/main" id="{03AC6EA5-4013-0B84-537B-AED6C9083FA1}"/>
              </a:ext>
            </a:extLst>
          </p:cNvPr>
          <p:cNvCxnSpPr/>
          <p:nvPr/>
        </p:nvCxnSpPr>
        <p:spPr>
          <a:xfrm>
            <a:off x="5236037" y="4124518"/>
            <a:ext cx="361950"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92BAD7-81E9-576D-DAE9-95DBC0939329}"/>
              </a:ext>
            </a:extLst>
          </p:cNvPr>
          <p:cNvSpPr txBox="1"/>
          <p:nvPr/>
        </p:nvSpPr>
        <p:spPr>
          <a:xfrm>
            <a:off x="5652311" y="3991976"/>
            <a:ext cx="495649" cy="246221"/>
          </a:xfrm>
          <a:prstGeom prst="rect">
            <a:avLst/>
          </a:prstGeom>
          <a:noFill/>
        </p:spPr>
        <p:txBody>
          <a:bodyPr wrap="none" rtlCol="0">
            <a:spAutoFit/>
          </a:bodyPr>
          <a:lstStyle/>
          <a:p>
            <a:r>
              <a:rPr lang="en-US" sz="1000">
                <a:solidFill>
                  <a:schemeClr val="accent3"/>
                </a:solidFill>
              </a:rPr>
              <a:t>Open</a:t>
            </a:r>
          </a:p>
        </p:txBody>
      </p:sp>
      <p:sp>
        <p:nvSpPr>
          <p:cNvPr id="19" name="TextBox 18">
            <a:extLst>
              <a:ext uri="{FF2B5EF4-FFF2-40B4-BE49-F238E27FC236}">
                <a16:creationId xmlns:a16="http://schemas.microsoft.com/office/drawing/2014/main" id="{54F214D7-B93D-BC3C-FB59-B4D7BB2129EE}"/>
              </a:ext>
            </a:extLst>
          </p:cNvPr>
          <p:cNvSpPr txBox="1"/>
          <p:nvPr/>
        </p:nvSpPr>
        <p:spPr>
          <a:xfrm>
            <a:off x="6224653" y="5817300"/>
            <a:ext cx="1516762" cy="246221"/>
          </a:xfrm>
          <a:prstGeom prst="rect">
            <a:avLst/>
          </a:prstGeom>
          <a:noFill/>
        </p:spPr>
        <p:txBody>
          <a:bodyPr wrap="none" rtlCol="0">
            <a:spAutoFit/>
          </a:bodyPr>
          <a:lstStyle/>
          <a:p>
            <a:r>
              <a:rPr lang="en-US" sz="1000">
                <a:solidFill>
                  <a:schemeClr val="accent3"/>
                </a:solidFill>
              </a:rPr>
              <a:t>All participants onboard</a:t>
            </a:r>
          </a:p>
        </p:txBody>
      </p:sp>
      <p:sp>
        <p:nvSpPr>
          <p:cNvPr id="17" name="Rectangle 16">
            <a:extLst>
              <a:ext uri="{FF2B5EF4-FFF2-40B4-BE49-F238E27FC236}">
                <a16:creationId xmlns:a16="http://schemas.microsoft.com/office/drawing/2014/main" id="{0F77A8E6-0936-3747-CF26-B5816BCFE24E}"/>
              </a:ext>
            </a:extLst>
          </p:cNvPr>
          <p:cNvSpPr/>
          <p:nvPr/>
        </p:nvSpPr>
        <p:spPr>
          <a:xfrm>
            <a:off x="6055026" y="5007389"/>
            <a:ext cx="779646" cy="798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7381366-10BF-E4C8-BAA0-A7C33B115ADD}"/>
              </a:ext>
            </a:extLst>
          </p:cNvPr>
          <p:cNvCxnSpPr/>
          <p:nvPr/>
        </p:nvCxnSpPr>
        <p:spPr>
          <a:xfrm>
            <a:off x="7100515" y="4115087"/>
            <a:ext cx="302149"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BB895-4BE1-5CCE-E0A8-5BEDCDE84567}"/>
              </a:ext>
            </a:extLst>
          </p:cNvPr>
          <p:cNvSpPr txBox="1"/>
          <p:nvPr/>
        </p:nvSpPr>
        <p:spPr>
          <a:xfrm>
            <a:off x="7402664" y="3976587"/>
            <a:ext cx="686406" cy="246221"/>
          </a:xfrm>
          <a:prstGeom prst="rect">
            <a:avLst/>
          </a:prstGeom>
          <a:noFill/>
        </p:spPr>
        <p:txBody>
          <a:bodyPr wrap="none" rtlCol="0">
            <a:spAutoFit/>
          </a:bodyPr>
          <a:lstStyle/>
          <a:p>
            <a:r>
              <a:rPr lang="en-US" sz="1000">
                <a:solidFill>
                  <a:schemeClr val="accent3"/>
                </a:solidFill>
              </a:rPr>
              <a:t>Lead Bid</a:t>
            </a:r>
          </a:p>
        </p:txBody>
      </p:sp>
      <p:sp>
        <p:nvSpPr>
          <p:cNvPr id="23" name="Rectangle 22">
            <a:extLst>
              <a:ext uri="{FF2B5EF4-FFF2-40B4-BE49-F238E27FC236}">
                <a16:creationId xmlns:a16="http://schemas.microsoft.com/office/drawing/2014/main" id="{565D9B76-D467-4717-ABC3-D6EE573DC073}"/>
              </a:ext>
            </a:extLst>
          </p:cNvPr>
          <p:cNvSpPr/>
          <p:nvPr/>
        </p:nvSpPr>
        <p:spPr>
          <a:xfrm>
            <a:off x="2274946" y="5008743"/>
            <a:ext cx="779646" cy="798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E2B3F1-363C-2275-A964-2A5CE4E41EF6}"/>
              </a:ext>
            </a:extLst>
          </p:cNvPr>
          <p:cNvSpPr txBox="1"/>
          <p:nvPr/>
        </p:nvSpPr>
        <p:spPr>
          <a:xfrm>
            <a:off x="2180820" y="5813483"/>
            <a:ext cx="1375698" cy="246221"/>
          </a:xfrm>
          <a:prstGeom prst="rect">
            <a:avLst/>
          </a:prstGeom>
          <a:noFill/>
        </p:spPr>
        <p:txBody>
          <a:bodyPr wrap="none" rtlCol="0">
            <a:spAutoFit/>
          </a:bodyPr>
          <a:lstStyle/>
          <a:p>
            <a:r>
              <a:rPr lang="en-US" sz="1000">
                <a:solidFill>
                  <a:schemeClr val="accent3"/>
                </a:solidFill>
              </a:rPr>
              <a:t>Traffic Light Indicator</a:t>
            </a:r>
          </a:p>
        </p:txBody>
      </p:sp>
      <p:sp>
        <p:nvSpPr>
          <p:cNvPr id="6" name="Rectangle 5">
            <a:extLst>
              <a:ext uri="{FF2B5EF4-FFF2-40B4-BE49-F238E27FC236}">
                <a16:creationId xmlns:a16="http://schemas.microsoft.com/office/drawing/2014/main" id="{B158F530-4EEC-A3BB-7426-EDC96613345E}"/>
              </a:ext>
            </a:extLst>
          </p:cNvPr>
          <p:cNvSpPr/>
          <p:nvPr/>
        </p:nvSpPr>
        <p:spPr>
          <a:xfrm>
            <a:off x="3391991" y="4979747"/>
            <a:ext cx="948395" cy="798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3CA8A4-AD98-52C0-0C57-4C64E3C532DA}"/>
              </a:ext>
            </a:extLst>
          </p:cNvPr>
          <p:cNvSpPr txBox="1"/>
          <p:nvPr/>
        </p:nvSpPr>
        <p:spPr>
          <a:xfrm>
            <a:off x="3721559" y="5821392"/>
            <a:ext cx="19761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D13F05"/>
                </a:solidFill>
              </a:rPr>
              <a:t>Generic Aliases Configuration</a:t>
            </a:r>
            <a:r>
              <a:rPr lang="en-US" sz="1000">
                <a:cs typeface="Arial"/>
              </a:rPr>
              <a:t>​</a:t>
            </a:r>
            <a:endParaRPr lang="en-US"/>
          </a:p>
        </p:txBody>
      </p:sp>
      <p:sp>
        <p:nvSpPr>
          <p:cNvPr id="2" name="Rectangle 1">
            <a:extLst>
              <a:ext uri="{FF2B5EF4-FFF2-40B4-BE49-F238E27FC236}">
                <a16:creationId xmlns:a16="http://schemas.microsoft.com/office/drawing/2014/main" id="{442EA82D-F9EB-1C68-4A99-DF9716DE1015}"/>
              </a:ext>
            </a:extLst>
          </p:cNvPr>
          <p:cNvSpPr/>
          <p:nvPr/>
        </p:nvSpPr>
        <p:spPr>
          <a:xfrm>
            <a:off x="859020" y="3151947"/>
            <a:ext cx="522105" cy="36664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42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8D653-1DA2-966B-5E0B-9B136B6BBBA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DECF91B1-FE92-06D2-B3FF-DEF61BE0D1E9}"/>
              </a:ext>
            </a:extLst>
          </p:cNvPr>
          <p:cNvPicPr>
            <a:picLocks noChangeAspect="1"/>
          </p:cNvPicPr>
          <p:nvPr/>
        </p:nvPicPr>
        <p:blipFill>
          <a:blip r:embed="rId5"/>
          <a:srcRect l="-105" b="77405"/>
          <a:stretch/>
        </p:blipFill>
        <p:spPr>
          <a:xfrm>
            <a:off x="255516" y="2566544"/>
            <a:ext cx="8988863" cy="903978"/>
          </a:xfrm>
          <a:prstGeom prst="rect">
            <a:avLst/>
          </a:prstGeom>
          <a:ln>
            <a:solidFill>
              <a:schemeClr val="accent5">
                <a:lumMod val="50000"/>
              </a:schemeClr>
            </a:solidFill>
          </a:ln>
        </p:spPr>
      </p:pic>
      <p:graphicFrame>
        <p:nvGraphicFramePr>
          <p:cNvPr id="11" name="Object 10" hidden="1">
            <a:extLst>
              <a:ext uri="{FF2B5EF4-FFF2-40B4-BE49-F238E27FC236}">
                <a16:creationId xmlns:a16="http://schemas.microsoft.com/office/drawing/2014/main" id="{140DD06F-9EAD-C979-407E-1626EBB425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216" imgH="216" progId="TCLayout.ActiveDocument.1">
                  <p:embed/>
                </p:oleObj>
              </mc:Choice>
              <mc:Fallback>
                <p:oleObj name="think-cell Slide" r:id="rId6" imgW="216" imgH="216" progId="TCLayout.ActiveDocument.1">
                  <p:embed/>
                  <p:pic>
                    <p:nvPicPr>
                      <p:cNvPr id="11" name="Object 10" hidden="1">
                        <a:extLst>
                          <a:ext uri="{FF2B5EF4-FFF2-40B4-BE49-F238E27FC236}">
                            <a16:creationId xmlns:a16="http://schemas.microsoft.com/office/drawing/2014/main" id="{140DD06F-9EAD-C979-407E-1626EBB4252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66E48C6-2A25-DA0D-E7C9-C3FD1C019B3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EDF08A93-C4D0-78C6-C35D-C5984F9F5B29}"/>
              </a:ext>
            </a:extLst>
          </p:cNvPr>
          <p:cNvSpPr>
            <a:spLocks noGrp="1"/>
          </p:cNvSpPr>
          <p:nvPr>
            <p:ph type="title"/>
          </p:nvPr>
        </p:nvSpPr>
        <p:spPr>
          <a:xfrm>
            <a:off x="244448" y="229298"/>
            <a:ext cx="9256963" cy="796736"/>
          </a:xfrm>
        </p:spPr>
        <p:txBody>
          <a:bodyPr/>
          <a:lstStyle/>
          <a:p>
            <a:r>
              <a:rPr lang="en-US">
                <a:solidFill>
                  <a:schemeClr val="accent2"/>
                </a:solidFill>
              </a:rPr>
              <a:t>Bidders Interface (Live)</a:t>
            </a:r>
            <a:endParaRPr lang="en-US" sz="1600"/>
          </a:p>
        </p:txBody>
      </p:sp>
      <p:sp>
        <p:nvSpPr>
          <p:cNvPr id="3" name="Rectangle 2">
            <a:extLst>
              <a:ext uri="{FF2B5EF4-FFF2-40B4-BE49-F238E27FC236}">
                <a16:creationId xmlns:a16="http://schemas.microsoft.com/office/drawing/2014/main" id="{A233465B-D527-3046-94DC-1E0789492AC4}"/>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3E2281F-2D34-CF2B-9D47-098ADD8B2F79}"/>
              </a:ext>
            </a:extLst>
          </p:cNvPr>
          <p:cNvSpPr>
            <a:spLocks noGrp="1"/>
          </p:cNvSpPr>
          <p:nvPr>
            <p:ph idx="1"/>
          </p:nvPr>
        </p:nvSpPr>
        <p:spPr/>
        <p:txBody>
          <a:bodyPr vert="horz" lIns="0" tIns="0" rIns="0" bIns="0" rtlCol="0" anchor="t">
            <a:noAutofit/>
          </a:bodyPr>
          <a:lstStyle/>
          <a:p>
            <a:pPr marL="233045" indent="-233045"/>
            <a:r>
              <a:rPr lang="en-US">
                <a:latin typeface="Arial"/>
                <a:cs typeface="Arial"/>
              </a:rPr>
              <a:t>Locate the event under Status: Open</a:t>
            </a:r>
          </a:p>
          <a:p>
            <a:pPr marL="233045" indent="-233045"/>
            <a:r>
              <a:rPr lang="en-US">
                <a:latin typeface="Arial"/>
                <a:cs typeface="Arial"/>
              </a:rPr>
              <a:t>Console is triggered when a bid offer is submitted</a:t>
            </a:r>
          </a:p>
        </p:txBody>
      </p:sp>
      <p:pic>
        <p:nvPicPr>
          <p:cNvPr id="6" name="Picture 5">
            <a:extLst>
              <a:ext uri="{FF2B5EF4-FFF2-40B4-BE49-F238E27FC236}">
                <a16:creationId xmlns:a16="http://schemas.microsoft.com/office/drawing/2014/main" id="{AAD2993A-CA10-4501-4069-F101C739058F}"/>
              </a:ext>
            </a:extLst>
          </p:cNvPr>
          <p:cNvPicPr>
            <a:picLocks noChangeAspect="1"/>
          </p:cNvPicPr>
          <p:nvPr/>
        </p:nvPicPr>
        <p:blipFill>
          <a:blip r:embed="rId8"/>
          <a:stretch>
            <a:fillRect/>
          </a:stretch>
        </p:blipFill>
        <p:spPr>
          <a:xfrm>
            <a:off x="1528098" y="3941357"/>
            <a:ext cx="6698582" cy="2897057"/>
          </a:xfrm>
          <a:prstGeom prst="rect">
            <a:avLst/>
          </a:prstGeom>
          <a:ln>
            <a:solidFill>
              <a:schemeClr val="accent5">
                <a:lumMod val="50000"/>
              </a:schemeClr>
            </a:solidFill>
          </a:ln>
        </p:spPr>
      </p:pic>
      <p:pic>
        <p:nvPicPr>
          <p:cNvPr id="2" name="Picture 1" descr="A screenshot of a computer&#10;&#10;AI-generated content may be incorrect.">
            <a:extLst>
              <a:ext uri="{FF2B5EF4-FFF2-40B4-BE49-F238E27FC236}">
                <a16:creationId xmlns:a16="http://schemas.microsoft.com/office/drawing/2014/main" id="{D505326F-7A22-496D-A0FB-8C81253B0B5D}"/>
              </a:ext>
            </a:extLst>
          </p:cNvPr>
          <p:cNvPicPr>
            <a:picLocks noChangeAspect="1"/>
          </p:cNvPicPr>
          <p:nvPr/>
        </p:nvPicPr>
        <p:blipFill>
          <a:blip r:embed="rId5"/>
          <a:srcRect l="48" t="90635" r="-80"/>
          <a:stretch/>
        </p:blipFill>
        <p:spPr>
          <a:xfrm>
            <a:off x="262875" y="3486048"/>
            <a:ext cx="8982281" cy="374662"/>
          </a:xfrm>
          <a:prstGeom prst="rect">
            <a:avLst/>
          </a:prstGeom>
          <a:ln>
            <a:solidFill>
              <a:schemeClr val="accent5">
                <a:lumMod val="50000"/>
              </a:schemeClr>
            </a:solidFill>
          </a:ln>
        </p:spPr>
      </p:pic>
      <p:sp>
        <p:nvSpPr>
          <p:cNvPr id="5" name="Rectangle 4">
            <a:extLst>
              <a:ext uri="{FF2B5EF4-FFF2-40B4-BE49-F238E27FC236}">
                <a16:creationId xmlns:a16="http://schemas.microsoft.com/office/drawing/2014/main" id="{1863C4EC-59AA-342C-E09C-2F7BC2EE3C83}"/>
              </a:ext>
            </a:extLst>
          </p:cNvPr>
          <p:cNvSpPr/>
          <p:nvPr/>
        </p:nvSpPr>
        <p:spPr>
          <a:xfrm>
            <a:off x="252540" y="3452590"/>
            <a:ext cx="8966318" cy="20500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75482" rtl="0" eaLnBrk="1" latinLnBrk="0" hangingPunct="1">
              <a:defRPr sz="1900" kern="1200">
                <a:solidFill>
                  <a:schemeClr val="lt1"/>
                </a:solidFill>
                <a:latin typeface="+mn-lt"/>
                <a:ea typeface="+mn-ea"/>
                <a:cs typeface="+mn-cs"/>
              </a:defRPr>
            </a:lvl1pPr>
            <a:lvl2pPr marL="487741" algn="l" defTabSz="975482" rtl="0" eaLnBrk="1" latinLnBrk="0" hangingPunct="1">
              <a:defRPr sz="1900" kern="1200">
                <a:solidFill>
                  <a:schemeClr val="lt1"/>
                </a:solidFill>
                <a:latin typeface="+mn-lt"/>
                <a:ea typeface="+mn-ea"/>
                <a:cs typeface="+mn-cs"/>
              </a:defRPr>
            </a:lvl2pPr>
            <a:lvl3pPr marL="975482" algn="l" defTabSz="975482" rtl="0" eaLnBrk="1" latinLnBrk="0" hangingPunct="1">
              <a:defRPr sz="1900" kern="1200">
                <a:solidFill>
                  <a:schemeClr val="lt1"/>
                </a:solidFill>
                <a:latin typeface="+mn-lt"/>
                <a:ea typeface="+mn-ea"/>
                <a:cs typeface="+mn-cs"/>
              </a:defRPr>
            </a:lvl3pPr>
            <a:lvl4pPr marL="1463223" algn="l" defTabSz="975482" rtl="0" eaLnBrk="1" latinLnBrk="0" hangingPunct="1">
              <a:defRPr sz="1900" kern="1200">
                <a:solidFill>
                  <a:schemeClr val="lt1"/>
                </a:solidFill>
                <a:latin typeface="+mn-lt"/>
                <a:ea typeface="+mn-ea"/>
                <a:cs typeface="+mn-cs"/>
              </a:defRPr>
            </a:lvl4pPr>
            <a:lvl5pPr marL="1950964" algn="l" defTabSz="975482" rtl="0" eaLnBrk="1" latinLnBrk="0" hangingPunct="1">
              <a:defRPr sz="1900" kern="1200">
                <a:solidFill>
                  <a:schemeClr val="lt1"/>
                </a:solidFill>
                <a:latin typeface="+mn-lt"/>
                <a:ea typeface="+mn-ea"/>
                <a:cs typeface="+mn-cs"/>
              </a:defRPr>
            </a:lvl5pPr>
            <a:lvl6pPr marL="2438705" algn="l" defTabSz="975482" rtl="0" eaLnBrk="1" latinLnBrk="0" hangingPunct="1">
              <a:defRPr sz="1900" kern="1200">
                <a:solidFill>
                  <a:schemeClr val="lt1"/>
                </a:solidFill>
                <a:latin typeface="+mn-lt"/>
                <a:ea typeface="+mn-ea"/>
                <a:cs typeface="+mn-cs"/>
              </a:defRPr>
            </a:lvl6pPr>
            <a:lvl7pPr marL="2926446" algn="l" defTabSz="975482" rtl="0" eaLnBrk="1" latinLnBrk="0" hangingPunct="1">
              <a:defRPr sz="1900" kern="1200">
                <a:solidFill>
                  <a:schemeClr val="lt1"/>
                </a:solidFill>
                <a:latin typeface="+mn-lt"/>
                <a:ea typeface="+mn-ea"/>
                <a:cs typeface="+mn-cs"/>
              </a:defRPr>
            </a:lvl7pPr>
            <a:lvl8pPr marL="3414187" algn="l" defTabSz="975482" rtl="0" eaLnBrk="1" latinLnBrk="0" hangingPunct="1">
              <a:defRPr sz="1900" kern="1200">
                <a:solidFill>
                  <a:schemeClr val="lt1"/>
                </a:solidFill>
                <a:latin typeface="+mn-lt"/>
                <a:ea typeface="+mn-ea"/>
                <a:cs typeface="+mn-cs"/>
              </a:defRPr>
            </a:lvl8pPr>
            <a:lvl9pPr marL="3901928" algn="l" defTabSz="975482" rtl="0" eaLnBrk="1" latinLnBrk="0" hangingPunct="1">
              <a:defRPr sz="19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93649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2E2D6-A8A7-C198-A8EA-B31598E2A203}"/>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9D115ACE-8775-9890-16CE-C412D106DE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9D115ACE-8775-9890-16CE-C412D106DEE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6C1A1AC-1FB2-ACFE-DBA8-21E9F960625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C3BA281E-8384-5E22-406B-D06E2679511F}"/>
              </a:ext>
            </a:extLst>
          </p:cNvPr>
          <p:cNvSpPr>
            <a:spLocks noGrp="1"/>
          </p:cNvSpPr>
          <p:nvPr>
            <p:ph type="title"/>
          </p:nvPr>
        </p:nvSpPr>
        <p:spPr>
          <a:xfrm>
            <a:off x="244448" y="229298"/>
            <a:ext cx="9256963" cy="796736"/>
          </a:xfrm>
        </p:spPr>
        <p:txBody>
          <a:bodyPr/>
          <a:lstStyle/>
          <a:p>
            <a:r>
              <a:rPr lang="en-US">
                <a:solidFill>
                  <a:schemeClr val="accent2"/>
                </a:solidFill>
              </a:rPr>
              <a:t>Auction Interface (Live)</a:t>
            </a:r>
            <a:endParaRPr lang="en-US" sz="1600"/>
          </a:p>
        </p:txBody>
      </p:sp>
      <p:sp>
        <p:nvSpPr>
          <p:cNvPr id="3" name="Rectangle 2">
            <a:extLst>
              <a:ext uri="{FF2B5EF4-FFF2-40B4-BE49-F238E27FC236}">
                <a16:creationId xmlns:a16="http://schemas.microsoft.com/office/drawing/2014/main" id="{92D7901F-A9F1-9D38-BC1E-82EB48F4EC48}"/>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FA30500-E69B-2DF3-525A-D1F74B8D001B}"/>
              </a:ext>
            </a:extLst>
          </p:cNvPr>
          <p:cNvSpPr>
            <a:spLocks noGrp="1"/>
          </p:cNvSpPr>
          <p:nvPr>
            <p:ph idx="1"/>
          </p:nvPr>
        </p:nvSpPr>
        <p:spPr/>
        <p:txBody>
          <a:bodyPr/>
          <a:lstStyle/>
          <a:p>
            <a:r>
              <a:rPr lang="en-US"/>
              <a:t>Overview (Bid Console) of bidding triggers</a:t>
            </a:r>
          </a:p>
        </p:txBody>
      </p:sp>
      <p:pic>
        <p:nvPicPr>
          <p:cNvPr id="7" name="Picture 6">
            <a:extLst>
              <a:ext uri="{FF2B5EF4-FFF2-40B4-BE49-F238E27FC236}">
                <a16:creationId xmlns:a16="http://schemas.microsoft.com/office/drawing/2014/main" id="{70FE91F2-5816-299A-4720-F575BAF2ED4B}"/>
              </a:ext>
            </a:extLst>
          </p:cNvPr>
          <p:cNvPicPr>
            <a:picLocks noChangeAspect="1"/>
          </p:cNvPicPr>
          <p:nvPr/>
        </p:nvPicPr>
        <p:blipFill>
          <a:blip r:embed="rId7"/>
          <a:stretch>
            <a:fillRect/>
          </a:stretch>
        </p:blipFill>
        <p:spPr>
          <a:xfrm>
            <a:off x="493183" y="2514125"/>
            <a:ext cx="8759491" cy="4051090"/>
          </a:xfrm>
          <a:prstGeom prst="rect">
            <a:avLst/>
          </a:prstGeom>
          <a:ln>
            <a:solidFill>
              <a:schemeClr val="accent5">
                <a:lumMod val="50000"/>
              </a:schemeClr>
            </a:solidFill>
          </a:ln>
        </p:spPr>
      </p:pic>
      <p:sp>
        <p:nvSpPr>
          <p:cNvPr id="6" name="Rectangle 5">
            <a:extLst>
              <a:ext uri="{FF2B5EF4-FFF2-40B4-BE49-F238E27FC236}">
                <a16:creationId xmlns:a16="http://schemas.microsoft.com/office/drawing/2014/main" id="{0B6C62F5-FF68-A402-2668-CA8DFBC733F3}"/>
              </a:ext>
            </a:extLst>
          </p:cNvPr>
          <p:cNvSpPr/>
          <p:nvPr/>
        </p:nvSpPr>
        <p:spPr>
          <a:xfrm>
            <a:off x="504101" y="3240071"/>
            <a:ext cx="8722449" cy="7004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7277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06871-09AF-7073-4CAC-44697CD290DB}"/>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AEFE668-2459-58BB-3CF0-F611A06CC50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AEFE668-2459-58BB-3CF0-F611A06CC50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054C41EA-F78F-F912-698F-055C5FA95396}"/>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4BAE60AC-E265-8F4E-3122-9293E7FE1944}"/>
              </a:ext>
            </a:extLst>
          </p:cNvPr>
          <p:cNvSpPr>
            <a:spLocks noGrp="1"/>
          </p:cNvSpPr>
          <p:nvPr>
            <p:ph type="title"/>
          </p:nvPr>
        </p:nvSpPr>
        <p:spPr>
          <a:xfrm>
            <a:off x="254073" y="219673"/>
            <a:ext cx="9256963" cy="796736"/>
          </a:xfrm>
        </p:spPr>
        <p:txBody>
          <a:bodyPr/>
          <a:lstStyle/>
          <a:p>
            <a:r>
              <a:rPr lang="en-US">
                <a:solidFill>
                  <a:schemeClr val="accent2"/>
                </a:solidFill>
              </a:rPr>
              <a:t>Bidders Interface (Live)</a:t>
            </a:r>
            <a:endParaRPr lang="en-US" sz="1600"/>
          </a:p>
        </p:txBody>
      </p:sp>
      <p:sp>
        <p:nvSpPr>
          <p:cNvPr id="3" name="Rectangle 2">
            <a:extLst>
              <a:ext uri="{FF2B5EF4-FFF2-40B4-BE49-F238E27FC236}">
                <a16:creationId xmlns:a16="http://schemas.microsoft.com/office/drawing/2014/main" id="{4BEB0E78-A3DB-BBA9-4B6D-EADD7577A6D5}"/>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2CE1652-3B48-1AD5-2866-1539B702EB95}"/>
              </a:ext>
            </a:extLst>
          </p:cNvPr>
          <p:cNvSpPr>
            <a:spLocks noGrp="1"/>
          </p:cNvSpPr>
          <p:nvPr>
            <p:ph idx="1"/>
          </p:nvPr>
        </p:nvSpPr>
        <p:spPr/>
        <p:txBody>
          <a:bodyPr/>
          <a:lstStyle/>
          <a:p>
            <a:r>
              <a:rPr lang="en-US"/>
              <a:t>Overview (Bid Console) of bidding triggers</a:t>
            </a:r>
          </a:p>
        </p:txBody>
      </p:sp>
      <p:pic>
        <p:nvPicPr>
          <p:cNvPr id="12" name="Picture 11">
            <a:extLst>
              <a:ext uri="{FF2B5EF4-FFF2-40B4-BE49-F238E27FC236}">
                <a16:creationId xmlns:a16="http://schemas.microsoft.com/office/drawing/2014/main" id="{53541068-DF6D-F8FF-C723-8473FF822807}"/>
              </a:ext>
            </a:extLst>
          </p:cNvPr>
          <p:cNvPicPr>
            <a:picLocks noChangeAspect="1"/>
          </p:cNvPicPr>
          <p:nvPr/>
        </p:nvPicPr>
        <p:blipFill>
          <a:blip r:embed="rId7"/>
          <a:stretch>
            <a:fillRect/>
          </a:stretch>
        </p:blipFill>
        <p:spPr>
          <a:xfrm>
            <a:off x="402744" y="2514125"/>
            <a:ext cx="8901311" cy="4207633"/>
          </a:xfrm>
          <a:prstGeom prst="rect">
            <a:avLst/>
          </a:prstGeom>
          <a:ln>
            <a:solidFill>
              <a:schemeClr val="accent5">
                <a:lumMod val="50000"/>
              </a:schemeClr>
            </a:solidFill>
          </a:ln>
        </p:spPr>
      </p:pic>
      <p:sp>
        <p:nvSpPr>
          <p:cNvPr id="6" name="Rectangle 5">
            <a:extLst>
              <a:ext uri="{FF2B5EF4-FFF2-40B4-BE49-F238E27FC236}">
                <a16:creationId xmlns:a16="http://schemas.microsoft.com/office/drawing/2014/main" id="{0A8A1342-B283-4627-46B8-B09770FF94DE}"/>
              </a:ext>
            </a:extLst>
          </p:cNvPr>
          <p:cNvSpPr/>
          <p:nvPr/>
        </p:nvSpPr>
        <p:spPr>
          <a:xfrm>
            <a:off x="1397249" y="3240071"/>
            <a:ext cx="7826576" cy="70048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041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80366-3B75-CEED-430A-63BC06D8B680}"/>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70089FE-B2C6-A7A3-9E77-2973302453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F70089FE-B2C6-A7A3-9E77-2973302453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E668C3A0-8B2B-38BB-218A-59950529BD8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F49BB0E8-BA3E-B7C2-1C58-EE4CACBEA0CA}"/>
              </a:ext>
            </a:extLst>
          </p:cNvPr>
          <p:cNvSpPr>
            <a:spLocks noGrp="1"/>
          </p:cNvSpPr>
          <p:nvPr>
            <p:ph type="title"/>
          </p:nvPr>
        </p:nvSpPr>
        <p:spPr>
          <a:xfrm>
            <a:off x="244448" y="229298"/>
            <a:ext cx="9256963" cy="796736"/>
          </a:xfrm>
        </p:spPr>
        <p:txBody>
          <a:bodyPr/>
          <a:lstStyle/>
          <a:p>
            <a:r>
              <a:rPr lang="en-US">
                <a:solidFill>
                  <a:schemeClr val="accent2"/>
                </a:solidFill>
              </a:rPr>
              <a:t>Auction Interface (Review)</a:t>
            </a:r>
            <a:endParaRPr lang="en-US" sz="1600"/>
          </a:p>
        </p:txBody>
      </p:sp>
      <p:sp>
        <p:nvSpPr>
          <p:cNvPr id="3" name="Rectangle 2">
            <a:extLst>
              <a:ext uri="{FF2B5EF4-FFF2-40B4-BE49-F238E27FC236}">
                <a16:creationId xmlns:a16="http://schemas.microsoft.com/office/drawing/2014/main" id="{28086C9A-BB2A-9D34-472B-0378B28F4D3F}"/>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5E5ABD2-17AA-FE10-0DEE-E8A475B4FB73}"/>
              </a:ext>
            </a:extLst>
          </p:cNvPr>
          <p:cNvSpPr>
            <a:spLocks noGrp="1"/>
          </p:cNvSpPr>
          <p:nvPr>
            <p:ph idx="1"/>
          </p:nvPr>
        </p:nvSpPr>
        <p:spPr/>
        <p:txBody>
          <a:bodyPr/>
          <a:lstStyle/>
          <a:p>
            <a:r>
              <a:rPr lang="en-US"/>
              <a:t>Review</a:t>
            </a:r>
          </a:p>
        </p:txBody>
      </p:sp>
      <p:pic>
        <p:nvPicPr>
          <p:cNvPr id="6" name="Picture 5">
            <a:extLst>
              <a:ext uri="{FF2B5EF4-FFF2-40B4-BE49-F238E27FC236}">
                <a16:creationId xmlns:a16="http://schemas.microsoft.com/office/drawing/2014/main" id="{C3534371-68DF-ACF5-3867-EA9FEF898615}"/>
              </a:ext>
            </a:extLst>
          </p:cNvPr>
          <p:cNvPicPr>
            <a:picLocks noChangeAspect="1"/>
          </p:cNvPicPr>
          <p:nvPr/>
        </p:nvPicPr>
        <p:blipFill>
          <a:blip r:embed="rId7"/>
          <a:stretch>
            <a:fillRect/>
          </a:stretch>
        </p:blipFill>
        <p:spPr>
          <a:xfrm>
            <a:off x="487553" y="2514125"/>
            <a:ext cx="8534400" cy="3880096"/>
          </a:xfrm>
          <a:prstGeom prst="rect">
            <a:avLst/>
          </a:prstGeom>
          <a:ln>
            <a:solidFill>
              <a:schemeClr val="accent5">
                <a:lumMod val="50000"/>
              </a:schemeClr>
            </a:solidFill>
          </a:ln>
        </p:spPr>
      </p:pic>
      <p:cxnSp>
        <p:nvCxnSpPr>
          <p:cNvPr id="7" name="Straight Arrow Connector 6">
            <a:extLst>
              <a:ext uri="{FF2B5EF4-FFF2-40B4-BE49-F238E27FC236}">
                <a16:creationId xmlns:a16="http://schemas.microsoft.com/office/drawing/2014/main" id="{F7EC4008-21A7-5D2D-6580-C252B10FCF6A}"/>
              </a:ext>
            </a:extLst>
          </p:cNvPr>
          <p:cNvCxnSpPr/>
          <p:nvPr/>
        </p:nvCxnSpPr>
        <p:spPr>
          <a:xfrm>
            <a:off x="5101685" y="3745303"/>
            <a:ext cx="313441" cy="736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8C5B91-E08D-B2A6-6566-4238B22A7076}"/>
              </a:ext>
            </a:extLst>
          </p:cNvPr>
          <p:cNvCxnSpPr>
            <a:cxnSpLocks/>
          </p:cNvCxnSpPr>
          <p:nvPr/>
        </p:nvCxnSpPr>
        <p:spPr>
          <a:xfrm>
            <a:off x="6849837" y="3745302"/>
            <a:ext cx="313441" cy="736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82275F-E85D-3608-8328-EEB450ECB5ED}"/>
              </a:ext>
            </a:extLst>
          </p:cNvPr>
          <p:cNvSpPr txBox="1"/>
          <p:nvPr/>
        </p:nvSpPr>
        <p:spPr>
          <a:xfrm>
            <a:off x="5415646" y="3640591"/>
            <a:ext cx="675188"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solidFill>
                  <a:schemeClr val="accent3"/>
                </a:solidFill>
                <a:cs typeface="Arial"/>
              </a:rPr>
              <a:t>Review</a:t>
            </a:r>
          </a:p>
        </p:txBody>
      </p:sp>
      <p:sp>
        <p:nvSpPr>
          <p:cNvPr id="14" name="TextBox 13">
            <a:extLst>
              <a:ext uri="{FF2B5EF4-FFF2-40B4-BE49-F238E27FC236}">
                <a16:creationId xmlns:a16="http://schemas.microsoft.com/office/drawing/2014/main" id="{7C260AD4-65A0-75E3-410A-508E5145FF67}"/>
              </a:ext>
            </a:extLst>
          </p:cNvPr>
          <p:cNvSpPr txBox="1"/>
          <p:nvPr/>
        </p:nvSpPr>
        <p:spPr>
          <a:xfrm>
            <a:off x="7163694" y="3628810"/>
            <a:ext cx="863724" cy="24622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accent3"/>
                </a:solidFill>
                <a:cs typeface="Arial"/>
              </a:rPr>
              <a:t>Lead Bid</a:t>
            </a:r>
          </a:p>
        </p:txBody>
      </p:sp>
    </p:spTree>
    <p:extLst>
      <p:ext uri="{BB962C8B-B14F-4D97-AF65-F5344CB8AC3E}">
        <p14:creationId xmlns:p14="http://schemas.microsoft.com/office/powerpoint/2010/main" val="173181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7CB68-8106-4280-CD7C-47AFB0475874}"/>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CC7D5B1-0291-3149-A6FE-F1951AB466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CC7D5B1-0291-3149-A6FE-F1951AB466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42FD85EE-4196-335F-650A-78E0DF26556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F9EBAB6C-17C3-4052-F747-E0A31ED2F464}"/>
              </a:ext>
            </a:extLst>
          </p:cNvPr>
          <p:cNvSpPr>
            <a:spLocks noGrp="1"/>
          </p:cNvSpPr>
          <p:nvPr>
            <p:ph type="title"/>
          </p:nvPr>
        </p:nvSpPr>
        <p:spPr>
          <a:xfrm>
            <a:off x="244448" y="229298"/>
            <a:ext cx="9256963" cy="796736"/>
          </a:xfrm>
        </p:spPr>
        <p:txBody>
          <a:bodyPr/>
          <a:lstStyle/>
          <a:p>
            <a:r>
              <a:rPr lang="en-US">
                <a:solidFill>
                  <a:schemeClr val="accent2"/>
                </a:solidFill>
              </a:rPr>
              <a:t>Approval for Award</a:t>
            </a:r>
            <a:endParaRPr lang="en-US" sz="1600"/>
          </a:p>
        </p:txBody>
      </p:sp>
      <p:sp>
        <p:nvSpPr>
          <p:cNvPr id="3" name="Rectangle 2">
            <a:extLst>
              <a:ext uri="{FF2B5EF4-FFF2-40B4-BE49-F238E27FC236}">
                <a16:creationId xmlns:a16="http://schemas.microsoft.com/office/drawing/2014/main" id="{A0F75056-B6D0-A3E6-9A21-43A617AFA76F}"/>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F60E9BB-9C88-8B08-5388-80BB039539E8}"/>
              </a:ext>
            </a:extLst>
          </p:cNvPr>
          <p:cNvPicPr>
            <a:picLocks noGrp="1" noChangeAspect="1"/>
          </p:cNvPicPr>
          <p:nvPr>
            <p:ph idx="1"/>
          </p:nvPr>
        </p:nvPicPr>
        <p:blipFill>
          <a:blip r:embed="rId7"/>
          <a:stretch>
            <a:fillRect/>
          </a:stretch>
        </p:blipFill>
        <p:spPr>
          <a:xfrm>
            <a:off x="246484" y="1253198"/>
            <a:ext cx="8448675" cy="3229712"/>
          </a:xfrm>
          <a:ln>
            <a:solidFill>
              <a:schemeClr val="accent5">
                <a:lumMod val="50000"/>
              </a:schemeClr>
            </a:solidFill>
          </a:ln>
        </p:spPr>
      </p:pic>
      <p:pic>
        <p:nvPicPr>
          <p:cNvPr id="4" name="Picture 3">
            <a:extLst>
              <a:ext uri="{FF2B5EF4-FFF2-40B4-BE49-F238E27FC236}">
                <a16:creationId xmlns:a16="http://schemas.microsoft.com/office/drawing/2014/main" id="{BA9A5C1B-F137-4F22-2C7C-0E5CD217253D}"/>
              </a:ext>
            </a:extLst>
          </p:cNvPr>
          <p:cNvPicPr>
            <a:picLocks noChangeAspect="1"/>
          </p:cNvPicPr>
          <p:nvPr/>
        </p:nvPicPr>
        <p:blipFill>
          <a:blip r:embed="rId8"/>
          <a:stretch>
            <a:fillRect/>
          </a:stretch>
        </p:blipFill>
        <p:spPr>
          <a:xfrm>
            <a:off x="2664047" y="3657656"/>
            <a:ext cx="6612208" cy="2994075"/>
          </a:xfrm>
          <a:prstGeom prst="rect">
            <a:avLst/>
          </a:prstGeom>
          <a:ln>
            <a:solidFill>
              <a:schemeClr val="accent5">
                <a:lumMod val="50000"/>
              </a:schemeClr>
            </a:solidFill>
          </a:ln>
        </p:spPr>
      </p:pic>
    </p:spTree>
    <p:extLst>
      <p:ext uri="{BB962C8B-B14F-4D97-AF65-F5344CB8AC3E}">
        <p14:creationId xmlns:p14="http://schemas.microsoft.com/office/powerpoint/2010/main" val="4277776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DF53A-7A9F-F7AB-4E42-8D6DA693AA5F}"/>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BD32B79-8DC3-86A2-EFE9-97AD28F94A7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FBD32B79-8DC3-86A2-EFE9-97AD28F94A7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903E283-2B47-4318-4BD5-8DCD8679C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49E68F51-5BE8-B760-2689-792ADBD36B81}"/>
              </a:ext>
            </a:extLst>
          </p:cNvPr>
          <p:cNvSpPr>
            <a:spLocks noGrp="1"/>
          </p:cNvSpPr>
          <p:nvPr>
            <p:ph type="title"/>
          </p:nvPr>
        </p:nvSpPr>
        <p:spPr>
          <a:xfrm>
            <a:off x="244448" y="229298"/>
            <a:ext cx="9256963" cy="796736"/>
          </a:xfrm>
        </p:spPr>
        <p:txBody>
          <a:bodyPr/>
          <a:lstStyle/>
          <a:p>
            <a:r>
              <a:rPr lang="en-US">
                <a:solidFill>
                  <a:schemeClr val="accent2"/>
                </a:solidFill>
              </a:rPr>
              <a:t>Auction Format/Template in SAP Ariba</a:t>
            </a:r>
            <a:br>
              <a:rPr lang="en-US"/>
            </a:br>
            <a:endParaRPr lang="en-US" sz="1600"/>
          </a:p>
        </p:txBody>
      </p:sp>
      <p:sp>
        <p:nvSpPr>
          <p:cNvPr id="3" name="Rectangle 2">
            <a:extLst>
              <a:ext uri="{FF2B5EF4-FFF2-40B4-BE49-F238E27FC236}">
                <a16:creationId xmlns:a16="http://schemas.microsoft.com/office/drawing/2014/main" id="{3402BBFC-0D56-D153-F2EC-C7DDDEAFE65F}"/>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9A70A54-053F-66A5-2360-0DE08564C290}"/>
              </a:ext>
            </a:extLst>
          </p:cNvPr>
          <p:cNvSpPr>
            <a:spLocks noGrp="1"/>
          </p:cNvSpPr>
          <p:nvPr>
            <p:ph idx="1"/>
          </p:nvPr>
        </p:nvSpPr>
        <p:spPr>
          <a:xfrm>
            <a:off x="530225" y="1026034"/>
            <a:ext cx="8449056" cy="5018337"/>
          </a:xfrm>
        </p:spPr>
        <p:txBody>
          <a:bodyPr vert="horz" lIns="0" tIns="0" rIns="0" bIns="0" rtlCol="0" anchor="t">
            <a:noAutofit/>
          </a:bodyPr>
          <a:lstStyle/>
          <a:p>
            <a:pPr marL="0" indent="0">
              <a:buNone/>
            </a:pPr>
            <a:r>
              <a:rPr lang="en-US">
                <a:solidFill>
                  <a:srgbClr val="404445"/>
                </a:solidFill>
                <a:latin typeface="Arial"/>
                <a:cs typeface="Arial"/>
              </a:rPr>
              <a:t>There are three auction formats/templates available in SAP Ariba </a:t>
            </a:r>
            <a:endParaRPr lang="en-US"/>
          </a:p>
          <a:p>
            <a:pPr marL="233045" indent="-233045">
              <a:lnSpc>
                <a:spcPct val="113999"/>
              </a:lnSpc>
            </a:pPr>
            <a:endParaRPr lang="en-US">
              <a:solidFill>
                <a:srgbClr val="404445"/>
              </a:solidFill>
              <a:latin typeface="Arial"/>
              <a:cs typeface="Arial"/>
            </a:endParaRPr>
          </a:p>
          <a:p>
            <a:pPr marL="233045" indent="-233045">
              <a:lnSpc>
                <a:spcPct val="113999"/>
              </a:lnSpc>
            </a:pPr>
            <a:r>
              <a:rPr lang="en-US" b="1">
                <a:solidFill>
                  <a:srgbClr val="404445"/>
                </a:solidFill>
                <a:latin typeface="Arial"/>
                <a:cs typeface="Arial"/>
              </a:rPr>
              <a:t>English Reverse Auction</a:t>
            </a:r>
            <a:endParaRPr lang="en-US" b="1">
              <a:solidFill>
                <a:srgbClr val="404445"/>
              </a:solidFill>
              <a:latin typeface="Arial"/>
              <a:cs typeface="Arial" panose="020B0604020202020204" pitchFamily="34" charset="0"/>
            </a:endParaRPr>
          </a:p>
          <a:p>
            <a:pPr marL="456882" lvl="1" indent="-233045">
              <a:lnSpc>
                <a:spcPct val="113999"/>
              </a:lnSpc>
            </a:pPr>
            <a:r>
              <a:rPr lang="en-US">
                <a:solidFill>
                  <a:srgbClr val="404445"/>
                </a:solidFill>
                <a:latin typeface="Arial"/>
                <a:cs typeface="Arial"/>
              </a:rPr>
              <a:t>Auction where participants submit decreasing bids, aiming to outbid the competitors where the lowest bid wins the offer</a:t>
            </a:r>
            <a:endParaRPr lang="en-US">
              <a:solidFill>
                <a:srgbClr val="404445"/>
              </a:solidFill>
              <a:latin typeface="Arial"/>
              <a:cs typeface="Arial" panose="020B0604020202020204" pitchFamily="34" charset="0"/>
            </a:endParaRPr>
          </a:p>
          <a:p>
            <a:pPr marL="456882" lvl="1" indent="-233045">
              <a:lnSpc>
                <a:spcPct val="113999"/>
              </a:lnSpc>
            </a:pPr>
            <a:r>
              <a:rPr lang="en-US">
                <a:solidFill>
                  <a:srgbClr val="404445"/>
                </a:solidFill>
                <a:latin typeface="Arial"/>
                <a:cs typeface="Arial"/>
              </a:rPr>
              <a:t>Overtime triggers can be configured to extend the event if any last-minute bids are submitted</a:t>
            </a:r>
            <a:endParaRPr lang="en-US">
              <a:solidFill>
                <a:srgbClr val="404445"/>
              </a:solidFill>
              <a:latin typeface="Arial"/>
              <a:cs typeface="Arial" panose="020B0604020202020204" pitchFamily="34" charset="0"/>
            </a:endParaRPr>
          </a:p>
          <a:p>
            <a:pPr marL="456882" lvl="1" indent="-233045">
              <a:lnSpc>
                <a:spcPct val="113999"/>
              </a:lnSpc>
            </a:pPr>
            <a:r>
              <a:rPr lang="en-US">
                <a:solidFill>
                  <a:srgbClr val="404445"/>
                </a:solidFill>
                <a:latin typeface="Arial"/>
                <a:cs typeface="Arial"/>
              </a:rPr>
              <a:t>Option to display supplier information</a:t>
            </a:r>
          </a:p>
          <a:p>
            <a:pPr marL="223837" lvl="1" indent="0">
              <a:lnSpc>
                <a:spcPct val="113999"/>
              </a:lnSpc>
              <a:buNone/>
            </a:pPr>
            <a:endParaRPr lang="en-US">
              <a:cs typeface="Arial" panose="020B0604020202020204" pitchFamily="34" charset="0"/>
            </a:endParaRPr>
          </a:p>
          <a:p>
            <a:pPr marL="233045" indent="-233045"/>
            <a:r>
              <a:rPr lang="en-US" b="1">
                <a:latin typeface="Arial"/>
                <a:cs typeface="Arial"/>
              </a:rPr>
              <a:t>Dutch Reverse Auction</a:t>
            </a:r>
          </a:p>
          <a:p>
            <a:pPr marL="456882" lvl="1" indent="-233045"/>
            <a:r>
              <a:rPr lang="en-US">
                <a:solidFill>
                  <a:srgbClr val="404445"/>
                </a:solidFill>
                <a:latin typeface="Arial"/>
                <a:cs typeface="Arial"/>
              </a:rPr>
              <a:t>The Project Owner sets a high starting price, which decreases automatically at defined interval. The first supplier to accept the current price wins the offer</a:t>
            </a:r>
            <a:endParaRPr lang="en-US">
              <a:solidFill>
                <a:srgbClr val="404445"/>
              </a:solidFill>
              <a:latin typeface="Arial"/>
              <a:cs typeface="Arial" panose="020B0604020202020204" pitchFamily="34" charset="0"/>
            </a:endParaRPr>
          </a:p>
          <a:p>
            <a:pPr marL="456882" lvl="1" indent="-233045"/>
            <a:r>
              <a:rPr lang="en-US">
                <a:solidFill>
                  <a:srgbClr val="404445"/>
                </a:solidFill>
                <a:latin typeface="Arial"/>
                <a:cs typeface="Arial"/>
              </a:rPr>
              <a:t>No overtime or pre-bids allowed</a:t>
            </a:r>
            <a:endParaRPr lang="en-US">
              <a:solidFill>
                <a:srgbClr val="404445"/>
              </a:solidFill>
              <a:latin typeface="Arial"/>
              <a:cs typeface="Arial" panose="020B0604020202020204" pitchFamily="34" charset="0"/>
            </a:endParaRPr>
          </a:p>
          <a:p>
            <a:pPr marL="456882" lvl="1" indent="-233045"/>
            <a:r>
              <a:rPr lang="en-US">
                <a:solidFill>
                  <a:srgbClr val="404445"/>
                </a:solidFill>
                <a:latin typeface="Arial"/>
                <a:cs typeface="Arial"/>
              </a:rPr>
              <a:t>Transparent format with supplier information visible</a:t>
            </a:r>
            <a:endParaRPr lang="en-US">
              <a:solidFill>
                <a:srgbClr val="404445"/>
              </a:solidFill>
              <a:latin typeface="Arial"/>
              <a:cs typeface="Arial" panose="020B0604020202020204" pitchFamily="34" charset="0"/>
            </a:endParaRPr>
          </a:p>
          <a:p>
            <a:pPr marL="456882" lvl="1" indent="-233045"/>
            <a:endParaRPr lang="en-US">
              <a:latin typeface="Arial"/>
              <a:cs typeface="Arial"/>
            </a:endParaRPr>
          </a:p>
          <a:p>
            <a:pPr marL="233045" indent="-233045"/>
            <a:r>
              <a:rPr lang="en-US" b="1">
                <a:latin typeface="Arial"/>
                <a:cs typeface="Arial"/>
              </a:rPr>
              <a:t>Japanese Reverse Auction</a:t>
            </a:r>
          </a:p>
          <a:p>
            <a:pPr marL="456882" lvl="1" indent="-233045"/>
            <a:r>
              <a:rPr lang="en-US">
                <a:solidFill>
                  <a:srgbClr val="404445"/>
                </a:solidFill>
                <a:latin typeface="Arial"/>
                <a:cs typeface="Arial"/>
              </a:rPr>
              <a:t>The Project Owner sets a high starting price, which decreases automatically at defined interval.  All participants must accept or reject each new price level as it drops. Suppliers who do not accept the lower price are eliminated from the auction. This continues until only one supplier remains, or a target price is reached.</a:t>
            </a:r>
            <a:endParaRPr lang="en-US">
              <a:latin typeface="Arial"/>
              <a:cs typeface="Arial"/>
            </a:endParaRPr>
          </a:p>
          <a:p>
            <a:pPr marL="233680" lvl="1" indent="0">
              <a:buNone/>
            </a:pPr>
            <a:endParaRPr lang="en-US">
              <a:latin typeface="Arial"/>
              <a:cs typeface="Arial"/>
            </a:endParaRPr>
          </a:p>
          <a:p>
            <a:pPr lvl="1" indent="-223520"/>
            <a:endParaRPr lang="en-US">
              <a:cs typeface="Arial" panose="020B0604020202020204" pitchFamily="34" charset="0"/>
            </a:endParaRPr>
          </a:p>
          <a:p>
            <a:pPr lvl="1" indent="-223520"/>
            <a:endParaRPr lang="en-US">
              <a:cs typeface="Arial" panose="020B0604020202020204" pitchFamily="34" charset="0"/>
            </a:endParaRPr>
          </a:p>
          <a:p>
            <a:pPr lvl="1" indent="-223520"/>
            <a:endParaRPr lang="en-US">
              <a:cs typeface="Arial" panose="020B0604020202020204" pitchFamily="34" charset="0"/>
            </a:endParaRPr>
          </a:p>
        </p:txBody>
      </p:sp>
    </p:spTree>
    <p:extLst>
      <p:ext uri="{BB962C8B-B14F-4D97-AF65-F5344CB8AC3E}">
        <p14:creationId xmlns:p14="http://schemas.microsoft.com/office/powerpoint/2010/main" val="39577909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E5B99-8FA7-ADCC-942B-393E07C95903}"/>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56C75E6-4B61-859B-ECB7-96F8401310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256C75E6-4B61-859B-ECB7-96F84013100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7556DF60-37D2-6AB0-CC0F-CF7759963DE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E7BA4479-63DB-1289-14BC-BB7E598341C1}"/>
              </a:ext>
            </a:extLst>
          </p:cNvPr>
          <p:cNvSpPr>
            <a:spLocks noGrp="1"/>
          </p:cNvSpPr>
          <p:nvPr>
            <p:ph type="title"/>
          </p:nvPr>
        </p:nvSpPr>
        <p:spPr>
          <a:xfrm>
            <a:off x="244448" y="229298"/>
            <a:ext cx="8755619" cy="796736"/>
          </a:xfrm>
        </p:spPr>
        <p:txBody>
          <a:bodyPr/>
          <a:lstStyle/>
          <a:p>
            <a:r>
              <a:rPr lang="en-US">
                <a:solidFill>
                  <a:schemeClr val="accent2"/>
                </a:solidFill>
              </a:rPr>
              <a:t>Bidders Interface (Closeout)</a:t>
            </a:r>
            <a:endParaRPr lang="en-US" sz="1600"/>
          </a:p>
        </p:txBody>
      </p:sp>
      <p:sp>
        <p:nvSpPr>
          <p:cNvPr id="3" name="Rectangle 2">
            <a:extLst>
              <a:ext uri="{FF2B5EF4-FFF2-40B4-BE49-F238E27FC236}">
                <a16:creationId xmlns:a16="http://schemas.microsoft.com/office/drawing/2014/main" id="{4F6F3001-5B68-4260-421B-8FB75B66E472}"/>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B1DEE9C-15EC-EC76-3D92-2DCF89B3C332}"/>
              </a:ext>
            </a:extLst>
          </p:cNvPr>
          <p:cNvPicPr>
            <a:picLocks noChangeAspect="1"/>
          </p:cNvPicPr>
          <p:nvPr/>
        </p:nvPicPr>
        <p:blipFill>
          <a:blip r:embed="rId7"/>
          <a:stretch>
            <a:fillRect/>
          </a:stretch>
        </p:blipFill>
        <p:spPr>
          <a:xfrm>
            <a:off x="321017" y="1304816"/>
            <a:ext cx="6516303" cy="3145562"/>
          </a:xfrm>
          <a:prstGeom prst="rect">
            <a:avLst/>
          </a:prstGeom>
          <a:ln>
            <a:solidFill>
              <a:schemeClr val="accent5">
                <a:lumMod val="50000"/>
              </a:schemeClr>
            </a:solidFill>
          </a:ln>
        </p:spPr>
      </p:pic>
      <p:sp>
        <p:nvSpPr>
          <p:cNvPr id="13" name="Rectangle 12">
            <a:extLst>
              <a:ext uri="{FF2B5EF4-FFF2-40B4-BE49-F238E27FC236}">
                <a16:creationId xmlns:a16="http://schemas.microsoft.com/office/drawing/2014/main" id="{8318BF61-2631-C77C-AE06-5411883C66AB}"/>
              </a:ext>
            </a:extLst>
          </p:cNvPr>
          <p:cNvSpPr/>
          <p:nvPr/>
        </p:nvSpPr>
        <p:spPr>
          <a:xfrm>
            <a:off x="1058254" y="2194893"/>
            <a:ext cx="5779066" cy="53604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319B94-CFBE-A16B-7E67-A744470DB407}"/>
              </a:ext>
            </a:extLst>
          </p:cNvPr>
          <p:cNvPicPr>
            <a:picLocks noChangeAspect="1"/>
          </p:cNvPicPr>
          <p:nvPr/>
        </p:nvPicPr>
        <p:blipFill>
          <a:blip r:embed="rId8"/>
          <a:stretch>
            <a:fillRect/>
          </a:stretch>
        </p:blipFill>
        <p:spPr>
          <a:xfrm>
            <a:off x="3016286" y="3819338"/>
            <a:ext cx="6272093" cy="3042233"/>
          </a:xfrm>
          <a:prstGeom prst="rect">
            <a:avLst/>
          </a:prstGeom>
          <a:ln>
            <a:solidFill>
              <a:schemeClr val="accent5">
                <a:lumMod val="50000"/>
              </a:schemeClr>
            </a:solidFill>
          </a:ln>
        </p:spPr>
      </p:pic>
      <p:sp>
        <p:nvSpPr>
          <p:cNvPr id="14" name="Rectangle 13">
            <a:extLst>
              <a:ext uri="{FF2B5EF4-FFF2-40B4-BE49-F238E27FC236}">
                <a16:creationId xmlns:a16="http://schemas.microsoft.com/office/drawing/2014/main" id="{D97076F7-7DCB-A311-A0CD-8610A0C32136}"/>
              </a:ext>
            </a:extLst>
          </p:cNvPr>
          <p:cNvSpPr/>
          <p:nvPr/>
        </p:nvSpPr>
        <p:spPr>
          <a:xfrm>
            <a:off x="3701209" y="4614752"/>
            <a:ext cx="5586049" cy="5540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60F576-73CE-735E-8570-9F71EB67C4C4}"/>
              </a:ext>
            </a:extLst>
          </p:cNvPr>
          <p:cNvSpPr txBox="1"/>
          <p:nvPr/>
        </p:nvSpPr>
        <p:spPr>
          <a:xfrm>
            <a:off x="7162800" y="2369717"/>
            <a:ext cx="1285929" cy="384721"/>
          </a:xfrm>
          <a:prstGeom prst="rect">
            <a:avLst/>
          </a:prstGeom>
          <a:noFill/>
        </p:spPr>
        <p:txBody>
          <a:bodyPr wrap="none" rtlCol="0">
            <a:spAutoFit/>
          </a:bodyPr>
          <a:lstStyle/>
          <a:p>
            <a:r>
              <a:rPr lang="en-US"/>
              <a:t>Supplier 3</a:t>
            </a:r>
          </a:p>
        </p:txBody>
      </p:sp>
      <p:sp>
        <p:nvSpPr>
          <p:cNvPr id="16" name="TextBox 15">
            <a:extLst>
              <a:ext uri="{FF2B5EF4-FFF2-40B4-BE49-F238E27FC236}">
                <a16:creationId xmlns:a16="http://schemas.microsoft.com/office/drawing/2014/main" id="{7ABBFA5A-31E3-E52B-EE8D-3007DECB01D0}"/>
              </a:ext>
            </a:extLst>
          </p:cNvPr>
          <p:cNvSpPr txBox="1"/>
          <p:nvPr/>
        </p:nvSpPr>
        <p:spPr>
          <a:xfrm>
            <a:off x="1378840" y="5320899"/>
            <a:ext cx="1285929" cy="384721"/>
          </a:xfrm>
          <a:prstGeom prst="rect">
            <a:avLst/>
          </a:prstGeom>
          <a:noFill/>
        </p:spPr>
        <p:txBody>
          <a:bodyPr wrap="none" rtlCol="0">
            <a:spAutoFit/>
          </a:bodyPr>
          <a:lstStyle/>
          <a:p>
            <a:r>
              <a:rPr lang="en-US"/>
              <a:t>Supplier 1</a:t>
            </a:r>
          </a:p>
        </p:txBody>
      </p:sp>
    </p:spTree>
    <p:extLst>
      <p:ext uri="{BB962C8B-B14F-4D97-AF65-F5344CB8AC3E}">
        <p14:creationId xmlns:p14="http://schemas.microsoft.com/office/powerpoint/2010/main" val="3455142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1F9D6-5CEC-A5AF-838F-4E7D93B08EA6}"/>
              </a:ext>
            </a:extLst>
          </p:cNvPr>
          <p:cNvSpPr>
            <a:spLocks noGrp="1"/>
          </p:cNvSpPr>
          <p:nvPr>
            <p:ph type="title"/>
          </p:nvPr>
        </p:nvSpPr>
        <p:spPr/>
        <p:txBody>
          <a:bodyPr/>
          <a:lstStyle/>
          <a:p>
            <a:r>
              <a:rPr lang="en-US">
                <a:latin typeface="Arial"/>
                <a:cs typeface="Arial"/>
              </a:rPr>
              <a:t>Appendix</a:t>
            </a:r>
            <a:endParaRPr lang="en-US"/>
          </a:p>
        </p:txBody>
      </p:sp>
    </p:spTree>
    <p:extLst>
      <p:ext uri="{BB962C8B-B14F-4D97-AF65-F5344CB8AC3E}">
        <p14:creationId xmlns:p14="http://schemas.microsoft.com/office/powerpoint/2010/main" val="1601604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A62FE-7228-68AB-4F56-ADA9DD95E873}"/>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87F4128-DD4E-ADB2-2601-510B726F9B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F87F4128-DD4E-ADB2-2601-510B726F9B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8992064-9BE0-FC1C-AC0A-FF20CEC8EE8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FDB1F321-34A4-DAFA-79B2-512B264D7F6F}"/>
              </a:ext>
            </a:extLst>
          </p:cNvPr>
          <p:cNvSpPr>
            <a:spLocks noGrp="1"/>
          </p:cNvSpPr>
          <p:nvPr>
            <p:ph type="title"/>
          </p:nvPr>
        </p:nvSpPr>
        <p:spPr>
          <a:xfrm>
            <a:off x="244448" y="229298"/>
            <a:ext cx="9256963" cy="796736"/>
          </a:xfrm>
        </p:spPr>
        <p:txBody>
          <a:bodyPr/>
          <a:lstStyle/>
          <a:p>
            <a:r>
              <a:rPr lang="en-US">
                <a:solidFill>
                  <a:schemeClr val="accent2"/>
                </a:solidFill>
              </a:rPr>
              <a:t>Figures. Lot Bidding Format</a:t>
            </a:r>
          </a:p>
        </p:txBody>
      </p:sp>
      <p:sp>
        <p:nvSpPr>
          <p:cNvPr id="23" name="TextBox 22">
            <a:extLst>
              <a:ext uri="{FF2B5EF4-FFF2-40B4-BE49-F238E27FC236}">
                <a16:creationId xmlns:a16="http://schemas.microsoft.com/office/drawing/2014/main" id="{B259D6B8-CDCD-03FB-06B3-03B2D74A6C05}"/>
              </a:ext>
            </a:extLst>
          </p:cNvPr>
          <p:cNvSpPr txBox="1"/>
          <p:nvPr/>
        </p:nvSpPr>
        <p:spPr>
          <a:xfrm rot="10800000">
            <a:off x="-44250" y="2267256"/>
            <a:ext cx="338554" cy="591162"/>
          </a:xfrm>
          <a:prstGeom prst="rect">
            <a:avLst/>
          </a:prstGeom>
          <a:noFill/>
        </p:spPr>
        <p:txBody>
          <a:bodyPr vert="eaVert" wrap="square" rtlCol="0">
            <a:spAutoFit/>
          </a:bodyPr>
          <a:lstStyle/>
          <a:p>
            <a:r>
              <a:rPr lang="en-US" sz="1000"/>
              <a:t>Lot 1</a:t>
            </a:r>
          </a:p>
        </p:txBody>
      </p:sp>
      <p:sp>
        <p:nvSpPr>
          <p:cNvPr id="29" name="TextBox 28">
            <a:extLst>
              <a:ext uri="{FF2B5EF4-FFF2-40B4-BE49-F238E27FC236}">
                <a16:creationId xmlns:a16="http://schemas.microsoft.com/office/drawing/2014/main" id="{306D10F7-BD72-6362-49F7-AA71D48A64B6}"/>
              </a:ext>
            </a:extLst>
          </p:cNvPr>
          <p:cNvSpPr txBox="1"/>
          <p:nvPr/>
        </p:nvSpPr>
        <p:spPr>
          <a:xfrm rot="10800000">
            <a:off x="-43870" y="2778431"/>
            <a:ext cx="338554" cy="591162"/>
          </a:xfrm>
          <a:prstGeom prst="rect">
            <a:avLst/>
          </a:prstGeom>
          <a:noFill/>
        </p:spPr>
        <p:txBody>
          <a:bodyPr vert="eaVert" wrap="square" rtlCol="0">
            <a:spAutoFit/>
          </a:bodyPr>
          <a:lstStyle/>
          <a:p>
            <a:r>
              <a:rPr lang="en-US" sz="1000"/>
              <a:t>Lot 2</a:t>
            </a:r>
          </a:p>
        </p:txBody>
      </p:sp>
      <p:sp>
        <p:nvSpPr>
          <p:cNvPr id="30" name="TextBox 29">
            <a:extLst>
              <a:ext uri="{FF2B5EF4-FFF2-40B4-BE49-F238E27FC236}">
                <a16:creationId xmlns:a16="http://schemas.microsoft.com/office/drawing/2014/main" id="{CAA488DD-8DAB-F26A-C7A4-C5065F19544C}"/>
              </a:ext>
            </a:extLst>
          </p:cNvPr>
          <p:cNvSpPr txBox="1"/>
          <p:nvPr/>
        </p:nvSpPr>
        <p:spPr>
          <a:xfrm rot="10800000">
            <a:off x="-43870" y="3299437"/>
            <a:ext cx="338554" cy="591162"/>
          </a:xfrm>
          <a:prstGeom prst="rect">
            <a:avLst/>
          </a:prstGeom>
          <a:noFill/>
        </p:spPr>
        <p:txBody>
          <a:bodyPr vert="eaVert" wrap="square" rtlCol="0">
            <a:spAutoFit/>
          </a:bodyPr>
          <a:lstStyle/>
          <a:p>
            <a:r>
              <a:rPr lang="en-US" sz="1000"/>
              <a:t>Lot 3</a:t>
            </a:r>
          </a:p>
        </p:txBody>
      </p:sp>
      <p:sp>
        <p:nvSpPr>
          <p:cNvPr id="31" name="TextBox 30">
            <a:extLst>
              <a:ext uri="{FF2B5EF4-FFF2-40B4-BE49-F238E27FC236}">
                <a16:creationId xmlns:a16="http://schemas.microsoft.com/office/drawing/2014/main" id="{928D83B8-7AA3-F931-FB16-10534337DD95}"/>
              </a:ext>
            </a:extLst>
          </p:cNvPr>
          <p:cNvSpPr txBox="1"/>
          <p:nvPr/>
        </p:nvSpPr>
        <p:spPr>
          <a:xfrm rot="10800000">
            <a:off x="-43871" y="2267256"/>
            <a:ext cx="338554" cy="591162"/>
          </a:xfrm>
          <a:prstGeom prst="rect">
            <a:avLst/>
          </a:prstGeom>
          <a:noFill/>
        </p:spPr>
        <p:txBody>
          <a:bodyPr vert="eaVert" wrap="square" rtlCol="0">
            <a:spAutoFit/>
          </a:bodyPr>
          <a:lstStyle/>
          <a:p>
            <a:r>
              <a:rPr lang="en-US" sz="1000"/>
              <a:t>Lot 1</a:t>
            </a:r>
          </a:p>
        </p:txBody>
      </p:sp>
      <p:sp>
        <p:nvSpPr>
          <p:cNvPr id="35" name="TextBox 34">
            <a:extLst>
              <a:ext uri="{FF2B5EF4-FFF2-40B4-BE49-F238E27FC236}">
                <a16:creationId xmlns:a16="http://schemas.microsoft.com/office/drawing/2014/main" id="{21EE914D-C995-8100-3554-77E78A31DEB4}"/>
              </a:ext>
            </a:extLst>
          </p:cNvPr>
          <p:cNvSpPr txBox="1"/>
          <p:nvPr/>
        </p:nvSpPr>
        <p:spPr>
          <a:xfrm rot="10800000">
            <a:off x="6386731" y="2267256"/>
            <a:ext cx="338554" cy="591162"/>
          </a:xfrm>
          <a:prstGeom prst="rect">
            <a:avLst/>
          </a:prstGeom>
          <a:noFill/>
        </p:spPr>
        <p:txBody>
          <a:bodyPr vert="eaVert" wrap="square" rtlCol="0">
            <a:spAutoFit/>
          </a:bodyPr>
          <a:lstStyle/>
          <a:p>
            <a:r>
              <a:rPr lang="en-US" sz="1000"/>
              <a:t>Lot 1</a:t>
            </a:r>
          </a:p>
        </p:txBody>
      </p:sp>
      <p:sp>
        <p:nvSpPr>
          <p:cNvPr id="36" name="TextBox 35">
            <a:extLst>
              <a:ext uri="{FF2B5EF4-FFF2-40B4-BE49-F238E27FC236}">
                <a16:creationId xmlns:a16="http://schemas.microsoft.com/office/drawing/2014/main" id="{2F74D59A-4EF5-79B3-F15B-D82049D04A1C}"/>
              </a:ext>
            </a:extLst>
          </p:cNvPr>
          <p:cNvSpPr txBox="1"/>
          <p:nvPr/>
        </p:nvSpPr>
        <p:spPr>
          <a:xfrm rot="10800000">
            <a:off x="6399100" y="2778431"/>
            <a:ext cx="338554" cy="591162"/>
          </a:xfrm>
          <a:prstGeom prst="rect">
            <a:avLst/>
          </a:prstGeom>
          <a:noFill/>
        </p:spPr>
        <p:txBody>
          <a:bodyPr vert="eaVert" wrap="square" rtlCol="0">
            <a:spAutoFit/>
          </a:bodyPr>
          <a:lstStyle/>
          <a:p>
            <a:r>
              <a:rPr lang="en-US" sz="1000"/>
              <a:t>Lot 2</a:t>
            </a:r>
          </a:p>
        </p:txBody>
      </p:sp>
      <p:sp>
        <p:nvSpPr>
          <p:cNvPr id="37" name="TextBox 36">
            <a:extLst>
              <a:ext uri="{FF2B5EF4-FFF2-40B4-BE49-F238E27FC236}">
                <a16:creationId xmlns:a16="http://schemas.microsoft.com/office/drawing/2014/main" id="{CCA25AE9-6377-9668-72B1-E49936209330}"/>
              </a:ext>
            </a:extLst>
          </p:cNvPr>
          <p:cNvSpPr txBox="1"/>
          <p:nvPr/>
        </p:nvSpPr>
        <p:spPr>
          <a:xfrm rot="10800000">
            <a:off x="6386731" y="3273022"/>
            <a:ext cx="338554" cy="591162"/>
          </a:xfrm>
          <a:prstGeom prst="rect">
            <a:avLst/>
          </a:prstGeom>
          <a:noFill/>
        </p:spPr>
        <p:txBody>
          <a:bodyPr vert="eaVert" wrap="square" rtlCol="0">
            <a:spAutoFit/>
          </a:bodyPr>
          <a:lstStyle/>
          <a:p>
            <a:r>
              <a:rPr lang="en-US" sz="1000"/>
              <a:t>Lot 3</a:t>
            </a:r>
          </a:p>
        </p:txBody>
      </p:sp>
      <p:grpSp>
        <p:nvGrpSpPr>
          <p:cNvPr id="97" name="Group 96">
            <a:extLst>
              <a:ext uri="{FF2B5EF4-FFF2-40B4-BE49-F238E27FC236}">
                <a16:creationId xmlns:a16="http://schemas.microsoft.com/office/drawing/2014/main" id="{08C2149B-E9A1-5167-2E0C-79EFF2E1AD1A}"/>
              </a:ext>
            </a:extLst>
          </p:cNvPr>
          <p:cNvGrpSpPr/>
          <p:nvPr/>
        </p:nvGrpSpPr>
        <p:grpSpPr>
          <a:xfrm>
            <a:off x="244448" y="2194537"/>
            <a:ext cx="2811780" cy="3213203"/>
            <a:chOff x="244448" y="2194537"/>
            <a:chExt cx="2811780" cy="3213203"/>
          </a:xfrm>
        </p:grpSpPr>
        <p:sp>
          <p:nvSpPr>
            <p:cNvPr id="4" name="Rectangle 3">
              <a:extLst>
                <a:ext uri="{FF2B5EF4-FFF2-40B4-BE49-F238E27FC236}">
                  <a16:creationId xmlns:a16="http://schemas.microsoft.com/office/drawing/2014/main" id="{46E69F02-8F83-5E10-D1D2-3019656A663C}"/>
                </a:ext>
              </a:extLst>
            </p:cNvPr>
            <p:cNvSpPr/>
            <p:nvPr/>
          </p:nvSpPr>
          <p:spPr>
            <a:xfrm>
              <a:off x="244448" y="2194537"/>
              <a:ext cx="2811780" cy="205740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CEB663E-DB9D-A91F-1C82-505FCB2528F4}"/>
                </a:ext>
              </a:extLst>
            </p:cNvPr>
            <p:cNvSpPr/>
            <p:nvPr/>
          </p:nvSpPr>
          <p:spPr>
            <a:xfrm>
              <a:off x="269186" y="2562837"/>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9B1F65F-B110-CB4D-0B42-40A8339108B2}"/>
                </a:ext>
              </a:extLst>
            </p:cNvPr>
            <p:cNvSpPr/>
            <p:nvPr/>
          </p:nvSpPr>
          <p:spPr>
            <a:xfrm>
              <a:off x="269186" y="3074012"/>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F9A0AD-5D08-31FC-81F7-82EE3BAA6362}"/>
                </a:ext>
              </a:extLst>
            </p:cNvPr>
            <p:cNvSpPr/>
            <p:nvPr/>
          </p:nvSpPr>
          <p:spPr>
            <a:xfrm>
              <a:off x="269186" y="3585187"/>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27A7231-C688-2F1E-9CB7-81FA2E9FDED6}"/>
                </a:ext>
              </a:extLst>
            </p:cNvPr>
            <p:cNvSpPr/>
            <p:nvPr/>
          </p:nvSpPr>
          <p:spPr>
            <a:xfrm>
              <a:off x="413119" y="2562837"/>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6D44661-3390-997D-307C-17C8477A551D}"/>
                </a:ext>
              </a:extLst>
            </p:cNvPr>
            <p:cNvSpPr/>
            <p:nvPr/>
          </p:nvSpPr>
          <p:spPr>
            <a:xfrm>
              <a:off x="413119" y="3074012"/>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93236A3-B12F-9CF7-F282-12B16BD0B709}"/>
                </a:ext>
              </a:extLst>
            </p:cNvPr>
            <p:cNvSpPr/>
            <p:nvPr/>
          </p:nvSpPr>
          <p:spPr>
            <a:xfrm>
              <a:off x="413119" y="3585187"/>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7FBB4958-8BAF-4538-3BA4-027904BCE2CD}"/>
                </a:ext>
              </a:extLst>
            </p:cNvPr>
            <p:cNvCxnSpPr>
              <a:cxnSpLocks/>
            </p:cNvCxnSpPr>
            <p:nvPr/>
          </p:nvCxnSpPr>
          <p:spPr>
            <a:xfrm>
              <a:off x="1053464" y="2216944"/>
              <a:ext cx="0"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925A3C73-D8D7-6690-5592-CF86D5E5F729}"/>
                </a:ext>
              </a:extLst>
            </p:cNvPr>
            <p:cNvCxnSpPr>
              <a:cxnSpLocks/>
            </p:cNvCxnSpPr>
            <p:nvPr/>
          </p:nvCxnSpPr>
          <p:spPr>
            <a:xfrm>
              <a:off x="1891664" y="2216944"/>
              <a:ext cx="0"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B8A5D321-3A16-EFB1-B8B2-28C1769E8F74}"/>
                </a:ext>
              </a:extLst>
            </p:cNvPr>
            <p:cNvCxnSpPr>
              <a:cxnSpLocks/>
            </p:cNvCxnSpPr>
            <p:nvPr/>
          </p:nvCxnSpPr>
          <p:spPr>
            <a:xfrm flipH="1">
              <a:off x="2729561" y="2216944"/>
              <a:ext cx="5172"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00ED6FE8-7A55-397D-D326-233B497A9B76}"/>
                </a:ext>
              </a:extLst>
            </p:cNvPr>
            <p:cNvSpPr txBox="1"/>
            <p:nvPr/>
          </p:nvSpPr>
          <p:spPr>
            <a:xfrm>
              <a:off x="890599" y="4258287"/>
              <a:ext cx="325730" cy="246221"/>
            </a:xfrm>
            <a:prstGeom prst="rect">
              <a:avLst/>
            </a:prstGeom>
            <a:noFill/>
          </p:spPr>
          <p:txBody>
            <a:bodyPr wrap="none" rtlCol="0">
              <a:spAutoFit/>
            </a:bodyPr>
            <a:lstStyle/>
            <a:p>
              <a:r>
                <a:rPr lang="en-US" sz="1000"/>
                <a:t>10</a:t>
              </a:r>
            </a:p>
          </p:txBody>
        </p:sp>
        <p:sp>
          <p:nvSpPr>
            <p:cNvPr id="53" name="TextBox 52">
              <a:extLst>
                <a:ext uri="{FF2B5EF4-FFF2-40B4-BE49-F238E27FC236}">
                  <a16:creationId xmlns:a16="http://schemas.microsoft.com/office/drawing/2014/main" id="{605C5BB8-4FC3-6D27-911C-4A13A922439A}"/>
                </a:ext>
              </a:extLst>
            </p:cNvPr>
            <p:cNvSpPr txBox="1"/>
            <p:nvPr/>
          </p:nvSpPr>
          <p:spPr>
            <a:xfrm>
              <a:off x="1728799" y="4258287"/>
              <a:ext cx="325730" cy="246221"/>
            </a:xfrm>
            <a:prstGeom prst="rect">
              <a:avLst/>
            </a:prstGeom>
            <a:noFill/>
          </p:spPr>
          <p:txBody>
            <a:bodyPr wrap="none" rtlCol="0">
              <a:spAutoFit/>
            </a:bodyPr>
            <a:lstStyle/>
            <a:p>
              <a:r>
                <a:rPr lang="en-US" sz="1000"/>
                <a:t>20</a:t>
              </a:r>
            </a:p>
          </p:txBody>
        </p:sp>
        <p:sp>
          <p:nvSpPr>
            <p:cNvPr id="54" name="TextBox 53">
              <a:extLst>
                <a:ext uri="{FF2B5EF4-FFF2-40B4-BE49-F238E27FC236}">
                  <a16:creationId xmlns:a16="http://schemas.microsoft.com/office/drawing/2014/main" id="{DB5D06BA-374E-24DB-47A0-204777D6CE27}"/>
                </a:ext>
              </a:extLst>
            </p:cNvPr>
            <p:cNvSpPr txBox="1"/>
            <p:nvPr/>
          </p:nvSpPr>
          <p:spPr>
            <a:xfrm>
              <a:off x="2566696" y="4251937"/>
              <a:ext cx="325730" cy="246221"/>
            </a:xfrm>
            <a:prstGeom prst="rect">
              <a:avLst/>
            </a:prstGeom>
            <a:noFill/>
          </p:spPr>
          <p:txBody>
            <a:bodyPr wrap="none" rtlCol="0">
              <a:spAutoFit/>
            </a:bodyPr>
            <a:lstStyle/>
            <a:p>
              <a:r>
                <a:rPr lang="en-US" sz="1000"/>
                <a:t>30</a:t>
              </a:r>
            </a:p>
          </p:txBody>
        </p:sp>
        <p:sp>
          <p:nvSpPr>
            <p:cNvPr id="78" name="TextBox 77">
              <a:extLst>
                <a:ext uri="{FF2B5EF4-FFF2-40B4-BE49-F238E27FC236}">
                  <a16:creationId xmlns:a16="http://schemas.microsoft.com/office/drawing/2014/main" id="{C06FB021-3FCC-9D6F-EF31-26E8B49B1308}"/>
                </a:ext>
              </a:extLst>
            </p:cNvPr>
            <p:cNvSpPr txBox="1"/>
            <p:nvPr/>
          </p:nvSpPr>
          <p:spPr>
            <a:xfrm>
              <a:off x="244448" y="4510858"/>
              <a:ext cx="2811780" cy="246221"/>
            </a:xfrm>
            <a:prstGeom prst="rect">
              <a:avLst/>
            </a:prstGeom>
            <a:noFill/>
          </p:spPr>
          <p:txBody>
            <a:bodyPr wrap="square" lIns="91440" tIns="45720" rIns="91440" bIns="45720" rtlCol="0" anchor="t">
              <a:spAutoFit/>
            </a:bodyPr>
            <a:lstStyle/>
            <a:p>
              <a:pPr algn="ctr"/>
              <a:r>
                <a:rPr lang="en-US" sz="1000" b="1"/>
                <a:t>Bidding period (mins)</a:t>
              </a:r>
            </a:p>
          </p:txBody>
        </p:sp>
        <p:sp>
          <p:nvSpPr>
            <p:cNvPr id="84" name="TextBox 83">
              <a:extLst>
                <a:ext uri="{FF2B5EF4-FFF2-40B4-BE49-F238E27FC236}">
                  <a16:creationId xmlns:a16="http://schemas.microsoft.com/office/drawing/2014/main" id="{8D838A40-8545-6A76-A5A2-44FDB9E51695}"/>
                </a:ext>
              </a:extLst>
            </p:cNvPr>
            <p:cNvSpPr txBox="1"/>
            <p:nvPr/>
          </p:nvSpPr>
          <p:spPr>
            <a:xfrm>
              <a:off x="637079" y="5023019"/>
              <a:ext cx="2026517" cy="384721"/>
            </a:xfrm>
            <a:prstGeom prst="rect">
              <a:avLst/>
            </a:prstGeom>
            <a:noFill/>
          </p:spPr>
          <p:txBody>
            <a:bodyPr wrap="none" rtlCol="0">
              <a:spAutoFit/>
            </a:bodyPr>
            <a:lstStyle/>
            <a:p>
              <a:r>
                <a:rPr lang="en-US" b="1">
                  <a:solidFill>
                    <a:schemeClr val="accent2"/>
                  </a:solidFill>
                </a:rPr>
                <a:t>Parallel Bidding</a:t>
              </a:r>
            </a:p>
          </p:txBody>
        </p:sp>
      </p:grpSp>
      <p:grpSp>
        <p:nvGrpSpPr>
          <p:cNvPr id="107" name="Group 106">
            <a:extLst>
              <a:ext uri="{FF2B5EF4-FFF2-40B4-BE49-F238E27FC236}">
                <a16:creationId xmlns:a16="http://schemas.microsoft.com/office/drawing/2014/main" id="{1093A9A2-3DEA-48C0-223F-2E5F68D2DF9A}"/>
              </a:ext>
            </a:extLst>
          </p:cNvPr>
          <p:cNvGrpSpPr/>
          <p:nvPr/>
        </p:nvGrpSpPr>
        <p:grpSpPr>
          <a:xfrm>
            <a:off x="3158586" y="2194537"/>
            <a:ext cx="3189837" cy="3180630"/>
            <a:chOff x="3158586" y="2194537"/>
            <a:chExt cx="3189837" cy="3180630"/>
          </a:xfrm>
        </p:grpSpPr>
        <p:sp>
          <p:nvSpPr>
            <p:cNvPr id="32" name="TextBox 31">
              <a:extLst>
                <a:ext uri="{FF2B5EF4-FFF2-40B4-BE49-F238E27FC236}">
                  <a16:creationId xmlns:a16="http://schemas.microsoft.com/office/drawing/2014/main" id="{A81F8FF7-CD17-3FC3-681E-8F728110A28F}"/>
                </a:ext>
              </a:extLst>
            </p:cNvPr>
            <p:cNvSpPr txBox="1"/>
            <p:nvPr/>
          </p:nvSpPr>
          <p:spPr>
            <a:xfrm rot="10800000">
              <a:off x="3158586" y="2267256"/>
              <a:ext cx="338554" cy="591162"/>
            </a:xfrm>
            <a:prstGeom prst="rect">
              <a:avLst/>
            </a:prstGeom>
            <a:noFill/>
          </p:spPr>
          <p:txBody>
            <a:bodyPr vert="eaVert" wrap="square" rtlCol="0">
              <a:spAutoFit/>
            </a:bodyPr>
            <a:lstStyle/>
            <a:p>
              <a:r>
                <a:rPr lang="en-US" sz="1000"/>
                <a:t>Lot 1</a:t>
              </a:r>
            </a:p>
          </p:txBody>
        </p:sp>
        <p:sp>
          <p:nvSpPr>
            <p:cNvPr id="33" name="TextBox 32">
              <a:extLst>
                <a:ext uri="{FF2B5EF4-FFF2-40B4-BE49-F238E27FC236}">
                  <a16:creationId xmlns:a16="http://schemas.microsoft.com/office/drawing/2014/main" id="{016C0C23-AC0C-F0AA-605C-B3D7B6FB99C7}"/>
                </a:ext>
              </a:extLst>
            </p:cNvPr>
            <p:cNvSpPr txBox="1"/>
            <p:nvPr/>
          </p:nvSpPr>
          <p:spPr>
            <a:xfrm rot="10800000">
              <a:off x="3159215" y="2768600"/>
              <a:ext cx="338554" cy="591162"/>
            </a:xfrm>
            <a:prstGeom prst="rect">
              <a:avLst/>
            </a:prstGeom>
            <a:noFill/>
          </p:spPr>
          <p:txBody>
            <a:bodyPr vert="eaVert" wrap="square" rtlCol="0">
              <a:spAutoFit/>
            </a:bodyPr>
            <a:lstStyle/>
            <a:p>
              <a:r>
                <a:rPr lang="en-US" sz="1000"/>
                <a:t>Lot 2</a:t>
              </a:r>
            </a:p>
          </p:txBody>
        </p:sp>
        <p:sp>
          <p:nvSpPr>
            <p:cNvPr id="34" name="TextBox 33">
              <a:extLst>
                <a:ext uri="{FF2B5EF4-FFF2-40B4-BE49-F238E27FC236}">
                  <a16:creationId xmlns:a16="http://schemas.microsoft.com/office/drawing/2014/main" id="{31F78C67-81CA-8B97-77B9-6259E0744138}"/>
                </a:ext>
              </a:extLst>
            </p:cNvPr>
            <p:cNvSpPr txBox="1"/>
            <p:nvPr/>
          </p:nvSpPr>
          <p:spPr>
            <a:xfrm rot="10800000">
              <a:off x="3158586" y="3244180"/>
              <a:ext cx="338554" cy="591162"/>
            </a:xfrm>
            <a:prstGeom prst="rect">
              <a:avLst/>
            </a:prstGeom>
            <a:noFill/>
          </p:spPr>
          <p:txBody>
            <a:bodyPr vert="eaVert" wrap="square" rtlCol="0">
              <a:spAutoFit/>
            </a:bodyPr>
            <a:lstStyle/>
            <a:p>
              <a:r>
                <a:rPr lang="en-US" sz="1000"/>
                <a:t>Lot 3</a:t>
              </a:r>
            </a:p>
          </p:txBody>
        </p:sp>
        <p:sp>
          <p:nvSpPr>
            <p:cNvPr id="13" name="Rectangle 12">
              <a:extLst>
                <a:ext uri="{FF2B5EF4-FFF2-40B4-BE49-F238E27FC236}">
                  <a16:creationId xmlns:a16="http://schemas.microsoft.com/office/drawing/2014/main" id="{D8BA0C8A-812B-C886-DDE0-1B5ACF1DA779}"/>
                </a:ext>
              </a:extLst>
            </p:cNvPr>
            <p:cNvSpPr/>
            <p:nvPr/>
          </p:nvSpPr>
          <p:spPr>
            <a:xfrm>
              <a:off x="3467039" y="2194537"/>
              <a:ext cx="2811780" cy="205740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accent2"/>
                </a:solidFill>
              </a:endParaRPr>
            </a:p>
          </p:txBody>
        </p:sp>
        <p:sp>
          <p:nvSpPr>
            <p:cNvPr id="14" name="Rectangle 13">
              <a:extLst>
                <a:ext uri="{FF2B5EF4-FFF2-40B4-BE49-F238E27FC236}">
                  <a16:creationId xmlns:a16="http://schemas.microsoft.com/office/drawing/2014/main" id="{3CCCAF7A-E862-4A78-0360-4E859CEC969A}"/>
                </a:ext>
              </a:extLst>
            </p:cNvPr>
            <p:cNvSpPr/>
            <p:nvPr/>
          </p:nvSpPr>
          <p:spPr>
            <a:xfrm>
              <a:off x="3491778" y="2562837"/>
              <a:ext cx="852556"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5B107D-02C0-563D-EBA3-7D8CC8FBFB3D}"/>
                </a:ext>
              </a:extLst>
            </p:cNvPr>
            <p:cNvSpPr/>
            <p:nvPr/>
          </p:nvSpPr>
          <p:spPr>
            <a:xfrm>
              <a:off x="3491777" y="3074012"/>
              <a:ext cx="1580428"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67ECDB-A606-A520-1CFD-0E66A6BEF8B2}"/>
                </a:ext>
              </a:extLst>
            </p:cNvPr>
            <p:cNvSpPr/>
            <p:nvPr/>
          </p:nvSpPr>
          <p:spPr>
            <a:xfrm>
              <a:off x="3491777" y="3585187"/>
              <a:ext cx="2321614"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1B3F4D11-C847-1C6F-A6EB-2FCD5506BB0C}"/>
                </a:ext>
              </a:extLst>
            </p:cNvPr>
            <p:cNvCxnSpPr>
              <a:cxnSpLocks/>
            </p:cNvCxnSpPr>
            <p:nvPr/>
          </p:nvCxnSpPr>
          <p:spPr>
            <a:xfrm>
              <a:off x="5072205" y="2216944"/>
              <a:ext cx="0"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A6283E3-06A3-DA5E-013A-E3C0E9B3F57F}"/>
                </a:ext>
              </a:extLst>
            </p:cNvPr>
            <p:cNvCxnSpPr>
              <a:cxnSpLocks/>
            </p:cNvCxnSpPr>
            <p:nvPr/>
          </p:nvCxnSpPr>
          <p:spPr>
            <a:xfrm>
              <a:off x="4327308" y="2216944"/>
              <a:ext cx="5614"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063A75A7-52B8-D67C-2633-CCAC34BB7781}"/>
                </a:ext>
              </a:extLst>
            </p:cNvPr>
            <p:cNvCxnSpPr>
              <a:cxnSpLocks/>
            </p:cNvCxnSpPr>
            <p:nvPr/>
          </p:nvCxnSpPr>
          <p:spPr>
            <a:xfrm>
              <a:off x="5813391" y="2216944"/>
              <a:ext cx="0"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3B35DB9D-1F77-C991-6D8B-3D6CBB929D26}"/>
                </a:ext>
              </a:extLst>
            </p:cNvPr>
            <p:cNvSpPr txBox="1"/>
            <p:nvPr/>
          </p:nvSpPr>
          <p:spPr>
            <a:xfrm>
              <a:off x="4128804" y="4241539"/>
              <a:ext cx="373185" cy="255708"/>
            </a:xfrm>
            <a:prstGeom prst="rect">
              <a:avLst/>
            </a:prstGeom>
            <a:noFill/>
          </p:spPr>
          <p:txBody>
            <a:bodyPr wrap="square" rtlCol="0">
              <a:spAutoFit/>
            </a:bodyPr>
            <a:lstStyle/>
            <a:p>
              <a:r>
                <a:rPr lang="en-US" sz="1000"/>
                <a:t>10</a:t>
              </a:r>
            </a:p>
          </p:txBody>
        </p:sp>
        <p:sp>
          <p:nvSpPr>
            <p:cNvPr id="56" name="TextBox 55">
              <a:extLst>
                <a:ext uri="{FF2B5EF4-FFF2-40B4-BE49-F238E27FC236}">
                  <a16:creationId xmlns:a16="http://schemas.microsoft.com/office/drawing/2014/main" id="{74D99661-68A3-D563-49A3-16840C6560FF}"/>
                </a:ext>
              </a:extLst>
            </p:cNvPr>
            <p:cNvSpPr txBox="1"/>
            <p:nvPr/>
          </p:nvSpPr>
          <p:spPr>
            <a:xfrm>
              <a:off x="4893491" y="4251936"/>
              <a:ext cx="325730" cy="246221"/>
            </a:xfrm>
            <a:prstGeom prst="rect">
              <a:avLst/>
            </a:prstGeom>
            <a:noFill/>
          </p:spPr>
          <p:txBody>
            <a:bodyPr wrap="square" rtlCol="0">
              <a:spAutoFit/>
            </a:bodyPr>
            <a:lstStyle/>
            <a:p>
              <a:r>
                <a:rPr lang="en-US" sz="1000"/>
                <a:t>20</a:t>
              </a:r>
            </a:p>
          </p:txBody>
        </p:sp>
        <p:sp>
          <p:nvSpPr>
            <p:cNvPr id="57" name="TextBox 56">
              <a:extLst>
                <a:ext uri="{FF2B5EF4-FFF2-40B4-BE49-F238E27FC236}">
                  <a16:creationId xmlns:a16="http://schemas.microsoft.com/office/drawing/2014/main" id="{0928DC66-F5E0-18F7-EA8E-1CFDDC6F9E08}"/>
                </a:ext>
              </a:extLst>
            </p:cNvPr>
            <p:cNvSpPr txBox="1"/>
            <p:nvPr/>
          </p:nvSpPr>
          <p:spPr>
            <a:xfrm>
              <a:off x="5652732" y="4241539"/>
              <a:ext cx="325730" cy="246221"/>
            </a:xfrm>
            <a:prstGeom prst="rect">
              <a:avLst/>
            </a:prstGeom>
            <a:noFill/>
          </p:spPr>
          <p:txBody>
            <a:bodyPr wrap="square" rtlCol="0">
              <a:spAutoFit/>
            </a:bodyPr>
            <a:lstStyle/>
            <a:p>
              <a:r>
                <a:rPr lang="en-US" sz="1000"/>
                <a:t>30</a:t>
              </a:r>
            </a:p>
          </p:txBody>
        </p:sp>
        <p:sp>
          <p:nvSpPr>
            <p:cNvPr id="72" name="TextBox 71">
              <a:extLst>
                <a:ext uri="{FF2B5EF4-FFF2-40B4-BE49-F238E27FC236}">
                  <a16:creationId xmlns:a16="http://schemas.microsoft.com/office/drawing/2014/main" id="{6CBFD77C-45C0-A5A3-3F58-82A03C50E207}"/>
                </a:ext>
              </a:extLst>
            </p:cNvPr>
            <p:cNvSpPr txBox="1"/>
            <p:nvPr/>
          </p:nvSpPr>
          <p:spPr>
            <a:xfrm>
              <a:off x="3409890" y="2355104"/>
              <a:ext cx="1382110" cy="215444"/>
            </a:xfrm>
            <a:prstGeom prst="rect">
              <a:avLst/>
            </a:prstGeom>
            <a:noFill/>
          </p:spPr>
          <p:txBody>
            <a:bodyPr wrap="none" rtlCol="0">
              <a:spAutoFit/>
            </a:bodyPr>
            <a:lstStyle/>
            <a:p>
              <a:r>
                <a:rPr lang="en-US" sz="800" b="1">
                  <a:solidFill>
                    <a:schemeClr val="accent2"/>
                  </a:solidFill>
                </a:rPr>
                <a:t>Running time for first lot</a:t>
              </a:r>
            </a:p>
          </p:txBody>
        </p:sp>
        <p:sp>
          <p:nvSpPr>
            <p:cNvPr id="73" name="TextBox 72">
              <a:extLst>
                <a:ext uri="{FF2B5EF4-FFF2-40B4-BE49-F238E27FC236}">
                  <a16:creationId xmlns:a16="http://schemas.microsoft.com/office/drawing/2014/main" id="{D6724F00-AE12-F07F-3CAD-8E5E5B340776}"/>
                </a:ext>
              </a:extLst>
            </p:cNvPr>
            <p:cNvSpPr txBox="1"/>
            <p:nvPr/>
          </p:nvSpPr>
          <p:spPr>
            <a:xfrm>
              <a:off x="4038136" y="2848587"/>
              <a:ext cx="1548822" cy="215444"/>
            </a:xfrm>
            <a:prstGeom prst="rect">
              <a:avLst/>
            </a:prstGeom>
            <a:noFill/>
          </p:spPr>
          <p:txBody>
            <a:bodyPr wrap="none" rtlCol="0">
              <a:spAutoFit/>
            </a:bodyPr>
            <a:lstStyle/>
            <a:p>
              <a:r>
                <a:rPr lang="en-US" sz="800" b="1">
                  <a:solidFill>
                    <a:schemeClr val="accent2"/>
                  </a:solidFill>
                </a:rPr>
                <a:t>Running time for second lot</a:t>
              </a:r>
            </a:p>
          </p:txBody>
        </p:sp>
        <p:sp>
          <p:nvSpPr>
            <p:cNvPr id="74" name="TextBox 73">
              <a:extLst>
                <a:ext uri="{FF2B5EF4-FFF2-40B4-BE49-F238E27FC236}">
                  <a16:creationId xmlns:a16="http://schemas.microsoft.com/office/drawing/2014/main" id="{2DB3DCB8-7EB0-1F8E-FC28-557A8BE00AFC}"/>
                </a:ext>
              </a:extLst>
            </p:cNvPr>
            <p:cNvSpPr txBox="1"/>
            <p:nvPr/>
          </p:nvSpPr>
          <p:spPr>
            <a:xfrm>
              <a:off x="4932651" y="3364544"/>
              <a:ext cx="1415772" cy="215444"/>
            </a:xfrm>
            <a:prstGeom prst="rect">
              <a:avLst/>
            </a:prstGeom>
            <a:noFill/>
          </p:spPr>
          <p:txBody>
            <a:bodyPr wrap="none" rtlCol="0">
              <a:spAutoFit/>
            </a:bodyPr>
            <a:lstStyle/>
            <a:p>
              <a:r>
                <a:rPr lang="en-US" sz="800" b="1">
                  <a:solidFill>
                    <a:schemeClr val="accent2"/>
                  </a:solidFill>
                </a:rPr>
                <a:t>Running time for third lot</a:t>
              </a:r>
            </a:p>
          </p:txBody>
        </p:sp>
        <p:sp>
          <p:nvSpPr>
            <p:cNvPr id="79" name="TextBox 78">
              <a:extLst>
                <a:ext uri="{FF2B5EF4-FFF2-40B4-BE49-F238E27FC236}">
                  <a16:creationId xmlns:a16="http://schemas.microsoft.com/office/drawing/2014/main" id="{4C37D7F1-6C6A-1892-87D5-FD245DB06684}"/>
                </a:ext>
              </a:extLst>
            </p:cNvPr>
            <p:cNvSpPr txBox="1"/>
            <p:nvPr/>
          </p:nvSpPr>
          <p:spPr>
            <a:xfrm>
              <a:off x="3487601" y="4510858"/>
              <a:ext cx="2811780" cy="246221"/>
            </a:xfrm>
            <a:prstGeom prst="rect">
              <a:avLst/>
            </a:prstGeom>
            <a:noFill/>
          </p:spPr>
          <p:txBody>
            <a:bodyPr wrap="square" lIns="91440" tIns="45720" rIns="91440" bIns="45720" rtlCol="0" anchor="t">
              <a:spAutoFit/>
            </a:bodyPr>
            <a:lstStyle/>
            <a:p>
              <a:pPr algn="ctr"/>
              <a:r>
                <a:rPr lang="en-US" sz="1000" b="1"/>
                <a:t>Bidding period (mins)</a:t>
              </a:r>
            </a:p>
          </p:txBody>
        </p:sp>
        <p:sp>
          <p:nvSpPr>
            <p:cNvPr id="86" name="TextBox 85">
              <a:extLst>
                <a:ext uri="{FF2B5EF4-FFF2-40B4-BE49-F238E27FC236}">
                  <a16:creationId xmlns:a16="http://schemas.microsoft.com/office/drawing/2014/main" id="{A0D1A45F-7424-5E42-0328-6A788D4E0129}"/>
                </a:ext>
              </a:extLst>
            </p:cNvPr>
            <p:cNvSpPr txBox="1"/>
            <p:nvPr/>
          </p:nvSpPr>
          <p:spPr>
            <a:xfrm>
              <a:off x="3696164" y="4990446"/>
              <a:ext cx="2353529" cy="384721"/>
            </a:xfrm>
            <a:prstGeom prst="rect">
              <a:avLst/>
            </a:prstGeom>
            <a:noFill/>
          </p:spPr>
          <p:txBody>
            <a:bodyPr wrap="none" rtlCol="0">
              <a:spAutoFit/>
            </a:bodyPr>
            <a:lstStyle/>
            <a:p>
              <a:r>
                <a:rPr lang="en-US" b="1">
                  <a:solidFill>
                    <a:schemeClr val="accent2"/>
                  </a:solidFill>
                </a:rPr>
                <a:t>Staggered Bidding</a:t>
              </a:r>
            </a:p>
          </p:txBody>
        </p:sp>
      </p:grpSp>
      <p:grpSp>
        <p:nvGrpSpPr>
          <p:cNvPr id="128" name="Group 127">
            <a:extLst>
              <a:ext uri="{FF2B5EF4-FFF2-40B4-BE49-F238E27FC236}">
                <a16:creationId xmlns:a16="http://schemas.microsoft.com/office/drawing/2014/main" id="{F2F004D7-1B0D-955A-0855-D7475966C5B1}"/>
              </a:ext>
            </a:extLst>
          </p:cNvPr>
          <p:cNvGrpSpPr/>
          <p:nvPr/>
        </p:nvGrpSpPr>
        <p:grpSpPr>
          <a:xfrm>
            <a:off x="6689630" y="2194537"/>
            <a:ext cx="2822697" cy="3154204"/>
            <a:chOff x="6689630" y="2194537"/>
            <a:chExt cx="2822697" cy="3154204"/>
          </a:xfrm>
        </p:grpSpPr>
        <p:sp>
          <p:nvSpPr>
            <p:cNvPr id="18" name="Rectangle 17">
              <a:extLst>
                <a:ext uri="{FF2B5EF4-FFF2-40B4-BE49-F238E27FC236}">
                  <a16:creationId xmlns:a16="http://schemas.microsoft.com/office/drawing/2014/main" id="{C59F30C9-B888-66C5-69F4-F3B43CED909D}"/>
                </a:ext>
              </a:extLst>
            </p:cNvPr>
            <p:cNvSpPr/>
            <p:nvPr/>
          </p:nvSpPr>
          <p:spPr>
            <a:xfrm>
              <a:off x="6700547" y="2194537"/>
              <a:ext cx="2811780" cy="205740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46B998-904D-F7DF-B471-7BEC384E1E5A}"/>
                </a:ext>
              </a:extLst>
            </p:cNvPr>
            <p:cNvSpPr/>
            <p:nvPr/>
          </p:nvSpPr>
          <p:spPr>
            <a:xfrm>
              <a:off x="6725285" y="2562837"/>
              <a:ext cx="812800"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0A4229B-6175-0B64-6678-A9D9F3DD52CA}"/>
                </a:ext>
              </a:extLst>
            </p:cNvPr>
            <p:cNvSpPr/>
            <p:nvPr/>
          </p:nvSpPr>
          <p:spPr>
            <a:xfrm>
              <a:off x="7538084" y="3074012"/>
              <a:ext cx="812799"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059B979-FA1F-9036-B51B-F7EAA798083E}"/>
                </a:ext>
              </a:extLst>
            </p:cNvPr>
            <p:cNvSpPr/>
            <p:nvPr/>
          </p:nvSpPr>
          <p:spPr>
            <a:xfrm>
              <a:off x="8350883" y="3585187"/>
              <a:ext cx="812799"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D0B4FD0-1008-7873-D57B-695944FEE1A9}"/>
                </a:ext>
              </a:extLst>
            </p:cNvPr>
            <p:cNvCxnSpPr>
              <a:cxnSpLocks/>
            </p:cNvCxnSpPr>
            <p:nvPr/>
          </p:nvCxnSpPr>
          <p:spPr>
            <a:xfrm>
              <a:off x="7530948" y="2219096"/>
              <a:ext cx="1903" cy="201204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72F7D0B7-F833-013A-7D06-D31331C36E0A}"/>
                </a:ext>
              </a:extLst>
            </p:cNvPr>
            <p:cNvCxnSpPr>
              <a:cxnSpLocks/>
            </p:cNvCxnSpPr>
            <p:nvPr/>
          </p:nvCxnSpPr>
          <p:spPr>
            <a:xfrm>
              <a:off x="8355485" y="2221547"/>
              <a:ext cx="0" cy="200959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76C60F68-01E9-B323-895C-404176515DDB}"/>
                </a:ext>
              </a:extLst>
            </p:cNvPr>
            <p:cNvCxnSpPr>
              <a:cxnSpLocks/>
              <a:endCxn id="66" idx="0"/>
            </p:cNvCxnSpPr>
            <p:nvPr/>
          </p:nvCxnSpPr>
          <p:spPr>
            <a:xfrm flipH="1">
              <a:off x="9163682" y="2216944"/>
              <a:ext cx="1904" cy="201419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TextBox 63">
              <a:extLst>
                <a:ext uri="{FF2B5EF4-FFF2-40B4-BE49-F238E27FC236}">
                  <a16:creationId xmlns:a16="http://schemas.microsoft.com/office/drawing/2014/main" id="{A9021148-6976-7969-52E5-A20828BAFCCD}"/>
                </a:ext>
              </a:extLst>
            </p:cNvPr>
            <p:cNvSpPr txBox="1"/>
            <p:nvPr/>
          </p:nvSpPr>
          <p:spPr>
            <a:xfrm>
              <a:off x="7373316" y="4239237"/>
              <a:ext cx="325730" cy="246221"/>
            </a:xfrm>
            <a:prstGeom prst="rect">
              <a:avLst/>
            </a:prstGeom>
            <a:noFill/>
          </p:spPr>
          <p:txBody>
            <a:bodyPr wrap="none" rtlCol="0">
              <a:spAutoFit/>
            </a:bodyPr>
            <a:lstStyle/>
            <a:p>
              <a:r>
                <a:rPr lang="en-US" sz="1000"/>
                <a:t>10</a:t>
              </a:r>
            </a:p>
          </p:txBody>
        </p:sp>
        <p:sp>
          <p:nvSpPr>
            <p:cNvPr id="65" name="TextBox 64">
              <a:extLst>
                <a:ext uri="{FF2B5EF4-FFF2-40B4-BE49-F238E27FC236}">
                  <a16:creationId xmlns:a16="http://schemas.microsoft.com/office/drawing/2014/main" id="{E396B6CA-D4F5-3754-1BDC-98810C6E4893}"/>
                </a:ext>
              </a:extLst>
            </p:cNvPr>
            <p:cNvSpPr txBox="1"/>
            <p:nvPr/>
          </p:nvSpPr>
          <p:spPr>
            <a:xfrm>
              <a:off x="8173746" y="4231141"/>
              <a:ext cx="325730" cy="246221"/>
            </a:xfrm>
            <a:prstGeom prst="rect">
              <a:avLst/>
            </a:prstGeom>
            <a:noFill/>
          </p:spPr>
          <p:txBody>
            <a:bodyPr wrap="none" rtlCol="0">
              <a:spAutoFit/>
            </a:bodyPr>
            <a:lstStyle/>
            <a:p>
              <a:r>
                <a:rPr lang="en-US" sz="1000"/>
                <a:t>20</a:t>
              </a:r>
            </a:p>
          </p:txBody>
        </p:sp>
        <p:sp>
          <p:nvSpPr>
            <p:cNvPr id="66" name="TextBox 65">
              <a:extLst>
                <a:ext uri="{FF2B5EF4-FFF2-40B4-BE49-F238E27FC236}">
                  <a16:creationId xmlns:a16="http://schemas.microsoft.com/office/drawing/2014/main" id="{2734A326-BA3C-890B-02E1-E30DEA82F5A2}"/>
                </a:ext>
              </a:extLst>
            </p:cNvPr>
            <p:cNvSpPr txBox="1"/>
            <p:nvPr/>
          </p:nvSpPr>
          <p:spPr>
            <a:xfrm>
              <a:off x="9000817" y="4231140"/>
              <a:ext cx="325730" cy="246221"/>
            </a:xfrm>
            <a:prstGeom prst="rect">
              <a:avLst/>
            </a:prstGeom>
            <a:noFill/>
          </p:spPr>
          <p:txBody>
            <a:bodyPr wrap="none" rtlCol="0">
              <a:spAutoFit/>
            </a:bodyPr>
            <a:lstStyle/>
            <a:p>
              <a:r>
                <a:rPr lang="en-US" sz="1000"/>
                <a:t>30</a:t>
              </a:r>
            </a:p>
          </p:txBody>
        </p:sp>
        <p:sp>
          <p:nvSpPr>
            <p:cNvPr id="75" name="TextBox 74">
              <a:extLst>
                <a:ext uri="{FF2B5EF4-FFF2-40B4-BE49-F238E27FC236}">
                  <a16:creationId xmlns:a16="http://schemas.microsoft.com/office/drawing/2014/main" id="{3AF21C0A-709B-42C0-C4CC-BB1BA90E2810}"/>
                </a:ext>
              </a:extLst>
            </p:cNvPr>
            <p:cNvSpPr txBox="1"/>
            <p:nvPr/>
          </p:nvSpPr>
          <p:spPr>
            <a:xfrm>
              <a:off x="6689630" y="2360158"/>
              <a:ext cx="883457" cy="215444"/>
            </a:xfrm>
            <a:prstGeom prst="rect">
              <a:avLst/>
            </a:prstGeom>
            <a:noFill/>
          </p:spPr>
          <p:txBody>
            <a:bodyPr wrap="square" rtlCol="0">
              <a:spAutoFit/>
            </a:bodyPr>
            <a:lstStyle/>
            <a:p>
              <a:r>
                <a:rPr lang="en-US" sz="800" b="1">
                  <a:solidFill>
                    <a:schemeClr val="accent2"/>
                  </a:solidFill>
                </a:rPr>
                <a:t>First lot open</a:t>
              </a:r>
            </a:p>
          </p:txBody>
        </p:sp>
        <p:sp>
          <p:nvSpPr>
            <p:cNvPr id="76" name="TextBox 75">
              <a:extLst>
                <a:ext uri="{FF2B5EF4-FFF2-40B4-BE49-F238E27FC236}">
                  <a16:creationId xmlns:a16="http://schemas.microsoft.com/office/drawing/2014/main" id="{A001F194-CA11-A23E-0A18-2F7C590257E7}"/>
                </a:ext>
              </a:extLst>
            </p:cNvPr>
            <p:cNvSpPr txBox="1"/>
            <p:nvPr/>
          </p:nvSpPr>
          <p:spPr>
            <a:xfrm>
              <a:off x="7470801" y="2862007"/>
              <a:ext cx="1025251" cy="215444"/>
            </a:xfrm>
            <a:prstGeom prst="rect">
              <a:avLst/>
            </a:prstGeom>
            <a:noFill/>
          </p:spPr>
          <p:txBody>
            <a:bodyPr wrap="square" rtlCol="0">
              <a:spAutoFit/>
            </a:bodyPr>
            <a:lstStyle/>
            <a:p>
              <a:r>
                <a:rPr lang="en-US" sz="800" b="1">
                  <a:solidFill>
                    <a:schemeClr val="accent2"/>
                  </a:solidFill>
                </a:rPr>
                <a:t>Second lot open</a:t>
              </a:r>
            </a:p>
          </p:txBody>
        </p:sp>
        <p:sp>
          <p:nvSpPr>
            <p:cNvPr id="77" name="TextBox 76">
              <a:extLst>
                <a:ext uri="{FF2B5EF4-FFF2-40B4-BE49-F238E27FC236}">
                  <a16:creationId xmlns:a16="http://schemas.microsoft.com/office/drawing/2014/main" id="{2317C603-090F-874F-9C5E-FA5535A25B8B}"/>
                </a:ext>
              </a:extLst>
            </p:cNvPr>
            <p:cNvSpPr txBox="1"/>
            <p:nvPr/>
          </p:nvSpPr>
          <p:spPr>
            <a:xfrm>
              <a:off x="8305002" y="3369743"/>
              <a:ext cx="904559" cy="215444"/>
            </a:xfrm>
            <a:prstGeom prst="rect">
              <a:avLst/>
            </a:prstGeom>
            <a:noFill/>
          </p:spPr>
          <p:txBody>
            <a:bodyPr wrap="square" rtlCol="0">
              <a:spAutoFit/>
            </a:bodyPr>
            <a:lstStyle/>
            <a:p>
              <a:r>
                <a:rPr lang="en-US" sz="800" b="1">
                  <a:solidFill>
                    <a:schemeClr val="accent2"/>
                  </a:solidFill>
                </a:rPr>
                <a:t>Third lot open</a:t>
              </a:r>
            </a:p>
          </p:txBody>
        </p:sp>
        <p:sp>
          <p:nvSpPr>
            <p:cNvPr id="80" name="TextBox 79">
              <a:extLst>
                <a:ext uri="{FF2B5EF4-FFF2-40B4-BE49-F238E27FC236}">
                  <a16:creationId xmlns:a16="http://schemas.microsoft.com/office/drawing/2014/main" id="{FD09103D-D90D-658C-6066-B1CCF42322BC}"/>
                </a:ext>
              </a:extLst>
            </p:cNvPr>
            <p:cNvSpPr txBox="1"/>
            <p:nvPr/>
          </p:nvSpPr>
          <p:spPr>
            <a:xfrm>
              <a:off x="6689630" y="4516891"/>
              <a:ext cx="2811780" cy="246221"/>
            </a:xfrm>
            <a:prstGeom prst="rect">
              <a:avLst/>
            </a:prstGeom>
            <a:noFill/>
          </p:spPr>
          <p:txBody>
            <a:bodyPr wrap="square" lIns="91440" tIns="45720" rIns="91440" bIns="45720" rtlCol="0" anchor="t">
              <a:spAutoFit/>
            </a:bodyPr>
            <a:lstStyle/>
            <a:p>
              <a:pPr algn="ctr"/>
              <a:r>
                <a:rPr lang="en-US" sz="1000" b="1"/>
                <a:t>Bidding period (mins)</a:t>
              </a:r>
            </a:p>
          </p:txBody>
        </p:sp>
        <p:sp>
          <p:nvSpPr>
            <p:cNvPr id="87" name="TextBox 86">
              <a:extLst>
                <a:ext uri="{FF2B5EF4-FFF2-40B4-BE49-F238E27FC236}">
                  <a16:creationId xmlns:a16="http://schemas.microsoft.com/office/drawing/2014/main" id="{6379DF84-B599-EB41-AE38-F65FC29F0EE7}"/>
                </a:ext>
              </a:extLst>
            </p:cNvPr>
            <p:cNvSpPr txBox="1"/>
            <p:nvPr/>
          </p:nvSpPr>
          <p:spPr>
            <a:xfrm>
              <a:off x="7131358" y="4964020"/>
              <a:ext cx="1822935" cy="384721"/>
            </a:xfrm>
            <a:prstGeom prst="rect">
              <a:avLst/>
            </a:prstGeom>
            <a:noFill/>
          </p:spPr>
          <p:txBody>
            <a:bodyPr wrap="none" rtlCol="0">
              <a:spAutoFit/>
            </a:bodyPr>
            <a:lstStyle/>
            <a:p>
              <a:r>
                <a:rPr lang="en-US" b="1">
                  <a:solidFill>
                    <a:schemeClr val="accent2"/>
                  </a:solidFill>
                </a:rPr>
                <a:t>Serial Bidding</a:t>
              </a:r>
            </a:p>
          </p:txBody>
        </p:sp>
      </p:grpSp>
    </p:spTree>
    <p:extLst>
      <p:ext uri="{BB962C8B-B14F-4D97-AF65-F5344CB8AC3E}">
        <p14:creationId xmlns:p14="http://schemas.microsoft.com/office/powerpoint/2010/main" val="1399699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26EF-9B34-8EF2-D940-EE36636FEE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0EBFC2-FBB7-A3ED-2ADE-D4541FFBBE31}"/>
              </a:ext>
            </a:extLst>
          </p:cNvPr>
          <p:cNvPicPr>
            <a:picLocks noChangeAspect="1"/>
          </p:cNvPicPr>
          <p:nvPr/>
        </p:nvPicPr>
        <p:blipFill>
          <a:blip r:embed="rId2"/>
          <a:stretch>
            <a:fillRect/>
          </a:stretch>
        </p:blipFill>
        <p:spPr>
          <a:xfrm>
            <a:off x="0" y="1402094"/>
            <a:ext cx="9753558" cy="4511012"/>
          </a:xfrm>
          <a:prstGeom prst="rect">
            <a:avLst/>
          </a:prstGeom>
        </p:spPr>
      </p:pic>
    </p:spTree>
    <p:extLst>
      <p:ext uri="{BB962C8B-B14F-4D97-AF65-F5344CB8AC3E}">
        <p14:creationId xmlns:p14="http://schemas.microsoft.com/office/powerpoint/2010/main" val="1815677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flowchart with blue squares and white text&#10;&#10;AI-generated content may be incorrect.">
            <a:extLst>
              <a:ext uri="{FF2B5EF4-FFF2-40B4-BE49-F238E27FC236}">
                <a16:creationId xmlns:a16="http://schemas.microsoft.com/office/drawing/2014/main" id="{BDF97F20-9B20-C7F6-F266-20C4162AE50A}"/>
              </a:ext>
            </a:extLst>
          </p:cNvPr>
          <p:cNvPicPr>
            <a:picLocks noChangeAspect="1"/>
          </p:cNvPicPr>
          <p:nvPr/>
        </p:nvPicPr>
        <p:blipFill>
          <a:blip r:embed="rId2"/>
          <a:stretch>
            <a:fillRect/>
          </a:stretch>
        </p:blipFill>
        <p:spPr>
          <a:xfrm>
            <a:off x="0" y="1827260"/>
            <a:ext cx="9753558" cy="3795790"/>
          </a:xfrm>
          <a:prstGeom prst="rect">
            <a:avLst/>
          </a:prstGeom>
        </p:spPr>
      </p:pic>
    </p:spTree>
    <p:extLst>
      <p:ext uri="{BB962C8B-B14F-4D97-AF65-F5344CB8AC3E}">
        <p14:creationId xmlns:p14="http://schemas.microsoft.com/office/powerpoint/2010/main" val="1979241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433CB-9C42-6474-67A1-B3658F1D6067}"/>
            </a:ext>
          </a:extLst>
        </p:cNvPr>
        <p:cNvGrpSpPr/>
        <p:nvPr/>
      </p:nvGrpSpPr>
      <p:grpSpPr>
        <a:xfrm>
          <a:off x="0" y="0"/>
          <a:ext cx="0" cy="0"/>
          <a:chOff x="0" y="0"/>
          <a:chExt cx="0" cy="0"/>
        </a:xfrm>
      </p:grpSpPr>
      <p:pic>
        <p:nvPicPr>
          <p:cNvPr id="3" name="Picture 2" descr="A blue and orange arrows with white text&#10;&#10;AI-generated content may be incorrect.">
            <a:extLst>
              <a:ext uri="{FF2B5EF4-FFF2-40B4-BE49-F238E27FC236}">
                <a16:creationId xmlns:a16="http://schemas.microsoft.com/office/drawing/2014/main" id="{8D9FCA87-5C05-AD6A-5BF8-9BCB73516B0D}"/>
              </a:ext>
            </a:extLst>
          </p:cNvPr>
          <p:cNvPicPr>
            <a:picLocks noChangeAspect="1"/>
          </p:cNvPicPr>
          <p:nvPr/>
        </p:nvPicPr>
        <p:blipFill>
          <a:blip r:embed="rId2"/>
          <a:stretch>
            <a:fillRect/>
          </a:stretch>
        </p:blipFill>
        <p:spPr>
          <a:xfrm>
            <a:off x="3451651" y="0"/>
            <a:ext cx="3971715" cy="6909873"/>
          </a:xfrm>
          <a:prstGeom prst="rect">
            <a:avLst/>
          </a:prstGeom>
        </p:spPr>
      </p:pic>
    </p:spTree>
    <p:extLst>
      <p:ext uri="{BB962C8B-B14F-4D97-AF65-F5344CB8AC3E}">
        <p14:creationId xmlns:p14="http://schemas.microsoft.com/office/powerpoint/2010/main" val="63829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EB4E6-4029-6739-8A9C-BCE1F0123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54DA4-CD78-C95D-B917-895E1FEE93B7}"/>
              </a:ext>
            </a:extLst>
          </p:cNvPr>
          <p:cNvSpPr>
            <a:spLocks noGrp="1"/>
          </p:cNvSpPr>
          <p:nvPr>
            <p:ph type="title"/>
          </p:nvPr>
        </p:nvSpPr>
        <p:spPr/>
        <p:txBody>
          <a:bodyPr/>
          <a:lstStyle/>
          <a:p>
            <a:r>
              <a:rPr lang="en-US">
                <a:latin typeface="Arial"/>
                <a:cs typeface="Arial"/>
              </a:rPr>
              <a:t>Glossary</a:t>
            </a:r>
            <a:endParaRPr lang="en-US"/>
          </a:p>
        </p:txBody>
      </p:sp>
    </p:spTree>
    <p:extLst>
      <p:ext uri="{BB962C8B-B14F-4D97-AF65-F5344CB8AC3E}">
        <p14:creationId xmlns:p14="http://schemas.microsoft.com/office/powerpoint/2010/main" val="729422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E643F-B6EF-3576-79E0-7D64C90952B6}"/>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25BFDF3-92E1-17C4-EB34-A773AF2FBA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625BFDF3-92E1-17C4-EB34-A773AF2FBA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0BFB509-B248-9BEE-A174-36BE2E81E2AB}"/>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3" name="Content Placeholder 2">
            <a:extLst>
              <a:ext uri="{FF2B5EF4-FFF2-40B4-BE49-F238E27FC236}">
                <a16:creationId xmlns:a16="http://schemas.microsoft.com/office/drawing/2014/main" id="{B3CC9EDC-C307-86A4-5D71-674C7584F7A1}"/>
              </a:ext>
            </a:extLst>
          </p:cNvPr>
          <p:cNvSpPr>
            <a:spLocks noGrp="1"/>
          </p:cNvSpPr>
          <p:nvPr>
            <p:ph idx="1"/>
          </p:nvPr>
        </p:nvSpPr>
        <p:spPr>
          <a:xfrm>
            <a:off x="530225" y="539016"/>
            <a:ext cx="8449056" cy="6169792"/>
          </a:xfrm>
        </p:spPr>
        <p:txBody>
          <a:bodyPr/>
          <a:lstStyle/>
          <a:p>
            <a:r>
              <a:rPr lang="en-US" sz="1000" b="1">
                <a:solidFill>
                  <a:schemeClr val="tx1"/>
                </a:solidFill>
              </a:rPr>
              <a:t>Auction</a:t>
            </a:r>
            <a:r>
              <a:rPr lang="en-US" sz="1000"/>
              <a:t> Sourcing event where invited participants submit competitive bids to buy or sell goods and services in real time.</a:t>
            </a:r>
          </a:p>
          <a:p>
            <a:r>
              <a:rPr lang="en-US" sz="1000" b="1">
                <a:solidFill>
                  <a:schemeClr val="tx1"/>
                </a:solidFill>
              </a:rPr>
              <a:t>Bid</a:t>
            </a:r>
            <a:r>
              <a:rPr lang="en-US" sz="1000"/>
              <a:t> An offer made for something in auction.</a:t>
            </a:r>
          </a:p>
          <a:p>
            <a:r>
              <a:rPr lang="en-US" sz="1000" b="1">
                <a:solidFill>
                  <a:schemeClr val="tx1"/>
                </a:solidFill>
              </a:rPr>
              <a:t>Bidders</a:t>
            </a:r>
            <a:r>
              <a:rPr lang="en-US" sz="1000"/>
              <a:t> Participants in the auction offering a price for an item.</a:t>
            </a:r>
          </a:p>
          <a:p>
            <a:r>
              <a:rPr lang="en-US" sz="1000" b="1">
                <a:solidFill>
                  <a:schemeClr val="tx1"/>
                </a:solidFill>
              </a:rPr>
              <a:t>Bid console </a:t>
            </a:r>
            <a:r>
              <a:rPr lang="en-US" sz="1000"/>
              <a:t>An interface in Ariba that contains information on the auction activity.</a:t>
            </a:r>
          </a:p>
          <a:p>
            <a:r>
              <a:rPr lang="en-US" sz="1000" b="1">
                <a:solidFill>
                  <a:schemeClr val="tx1"/>
                </a:solidFill>
              </a:rPr>
              <a:t>Bid decrement </a:t>
            </a:r>
            <a:r>
              <a:rPr lang="en-US" sz="1000">
                <a:solidFill>
                  <a:schemeClr val="accent5">
                    <a:lumMod val="50000"/>
                  </a:schemeClr>
                </a:solidFill>
              </a:rPr>
              <a:t>Reduction in bid amount.</a:t>
            </a:r>
          </a:p>
          <a:p>
            <a:r>
              <a:rPr lang="en-US" sz="1000" b="1">
                <a:solidFill>
                  <a:schemeClr val="tx1"/>
                </a:solidFill>
              </a:rPr>
              <a:t>Buffer time </a:t>
            </a:r>
            <a:r>
              <a:rPr lang="en-US" sz="1000">
                <a:solidFill>
                  <a:schemeClr val="accent5">
                    <a:lumMod val="50000"/>
                  </a:schemeClr>
                </a:solidFill>
              </a:rPr>
              <a:t>Extra time that is added to a scheduled auction for potential delays.</a:t>
            </a:r>
          </a:p>
          <a:p>
            <a:r>
              <a:rPr lang="en-US" sz="1000" b="1">
                <a:solidFill>
                  <a:schemeClr val="tx1"/>
                </a:solidFill>
              </a:rPr>
              <a:t>Ceiling price </a:t>
            </a:r>
            <a:r>
              <a:rPr lang="en-US" sz="1000">
                <a:solidFill>
                  <a:schemeClr val="accent5">
                    <a:lumMod val="50000"/>
                  </a:schemeClr>
                </a:solidFill>
              </a:rPr>
              <a:t>Maximum price that can be charged for an item, as set by PO.</a:t>
            </a:r>
          </a:p>
          <a:p>
            <a:r>
              <a:rPr lang="en-US" sz="1000" b="1">
                <a:solidFill>
                  <a:schemeClr val="tx1"/>
                </a:solidFill>
              </a:rPr>
              <a:t>Dutch reverse auction </a:t>
            </a:r>
            <a:r>
              <a:rPr lang="en-US" sz="1000" err="1">
                <a:solidFill>
                  <a:schemeClr val="accent5">
                    <a:lumMod val="50000"/>
                  </a:schemeClr>
                </a:solidFill>
              </a:rPr>
              <a:t>Auction</a:t>
            </a:r>
            <a:r>
              <a:rPr lang="en-US" sz="1000">
                <a:solidFill>
                  <a:schemeClr val="accent5">
                    <a:lumMod val="50000"/>
                  </a:schemeClr>
                </a:solidFill>
              </a:rPr>
              <a:t> format where the price of an item or service decreases over time until a buyer accepts the current price. </a:t>
            </a:r>
          </a:p>
          <a:p>
            <a:r>
              <a:rPr lang="en-US" sz="1000" b="1">
                <a:solidFill>
                  <a:schemeClr val="tx1"/>
                </a:solidFill>
              </a:rPr>
              <a:t>English forward auction </a:t>
            </a:r>
            <a:r>
              <a:rPr lang="en-US" sz="1000" err="1">
                <a:solidFill>
                  <a:schemeClr val="accent5">
                    <a:lumMod val="50000"/>
                  </a:schemeClr>
                </a:solidFill>
              </a:rPr>
              <a:t>Auction</a:t>
            </a:r>
            <a:r>
              <a:rPr lang="en-US" sz="1000">
                <a:solidFill>
                  <a:schemeClr val="accent5">
                    <a:lumMod val="50000"/>
                  </a:schemeClr>
                </a:solidFill>
              </a:rPr>
              <a:t> format where the buyer place competing bids, where highest bids wins.</a:t>
            </a:r>
          </a:p>
          <a:p>
            <a:r>
              <a:rPr lang="en-US" sz="1000" b="1">
                <a:solidFill>
                  <a:schemeClr val="tx1"/>
                </a:solidFill>
                <a:latin typeface="Arial"/>
                <a:cs typeface="Arial" panose="020B0604020202020204" pitchFamily="34" charset="0"/>
              </a:rPr>
              <a:t>English reverse auction </a:t>
            </a:r>
            <a:r>
              <a:rPr lang="en-US" sz="1000" err="1">
                <a:solidFill>
                  <a:schemeClr val="accent5">
                    <a:lumMod val="50000"/>
                  </a:schemeClr>
                </a:solidFill>
                <a:latin typeface="Arial"/>
                <a:cs typeface="Arial" panose="020B0604020202020204" pitchFamily="34" charset="0"/>
              </a:rPr>
              <a:t>Auction</a:t>
            </a:r>
            <a:r>
              <a:rPr lang="en-US" sz="1000">
                <a:solidFill>
                  <a:schemeClr val="accent5">
                    <a:lumMod val="50000"/>
                  </a:schemeClr>
                </a:solidFill>
                <a:latin typeface="Arial"/>
                <a:cs typeface="Arial" panose="020B0604020202020204" pitchFamily="34" charset="0"/>
              </a:rPr>
              <a:t> format where the supplier place competing bids, where lowest bid wins.</a:t>
            </a:r>
          </a:p>
          <a:p>
            <a:r>
              <a:rPr lang="en-US" sz="1000" b="1">
                <a:solidFill>
                  <a:schemeClr val="tx1"/>
                </a:solidFill>
                <a:latin typeface="Arial"/>
                <a:cs typeface="Arial" panose="020B0604020202020204" pitchFamily="34" charset="0"/>
              </a:rPr>
              <a:t>Generic aliases </a:t>
            </a:r>
            <a:r>
              <a:rPr lang="en-US" sz="1000">
                <a:solidFill>
                  <a:schemeClr val="accent5">
                    <a:lumMod val="50000"/>
                  </a:schemeClr>
                </a:solidFill>
                <a:latin typeface="Arial"/>
                <a:cs typeface="Arial" panose="020B0604020202020204" pitchFamily="34" charset="0"/>
              </a:rPr>
              <a:t>Setting in Market Feedback in which suppliers are complete anonyms.</a:t>
            </a:r>
          </a:p>
          <a:p>
            <a:r>
              <a:rPr lang="en-US" sz="1000" b="1">
                <a:solidFill>
                  <a:schemeClr val="tx1"/>
                </a:solidFill>
                <a:latin typeface="Arial"/>
                <a:cs typeface="Arial" panose="020B0604020202020204" pitchFamily="34" charset="0"/>
              </a:rPr>
              <a:t>Historic price </a:t>
            </a:r>
            <a:r>
              <a:rPr lang="en-US" sz="1000">
                <a:solidFill>
                  <a:schemeClr val="accent5">
                    <a:lumMod val="50000"/>
                  </a:schemeClr>
                </a:solidFill>
                <a:latin typeface="Arial"/>
                <a:cs typeface="Arial" panose="020B0604020202020204" pitchFamily="34" charset="0"/>
              </a:rPr>
              <a:t>Actual price paid in the past for the same item.</a:t>
            </a:r>
          </a:p>
          <a:p>
            <a:r>
              <a:rPr lang="en-US" sz="1000" b="1">
                <a:solidFill>
                  <a:schemeClr val="tx1"/>
                </a:solidFill>
                <a:latin typeface="Arial"/>
                <a:cs typeface="Arial" panose="020B0604020202020204" pitchFamily="34" charset="0"/>
              </a:rPr>
              <a:t>Initial bid </a:t>
            </a:r>
            <a:r>
              <a:rPr lang="en-US" sz="1000">
                <a:solidFill>
                  <a:schemeClr val="accent5">
                    <a:lumMod val="50000"/>
                  </a:schemeClr>
                </a:solidFill>
                <a:latin typeface="Arial"/>
                <a:cs typeface="Arial" panose="020B0604020202020204" pitchFamily="34" charset="0"/>
              </a:rPr>
              <a:t>First official bid suppliers submit at the start of the auction.</a:t>
            </a:r>
          </a:p>
          <a:p>
            <a:r>
              <a:rPr lang="en-US" sz="1000" b="1">
                <a:solidFill>
                  <a:schemeClr val="tx1"/>
                </a:solidFill>
                <a:latin typeface="Arial"/>
                <a:cs typeface="Arial" panose="020B0604020202020204" pitchFamily="34" charset="0"/>
              </a:rPr>
              <a:t>Japanese reverse auction </a:t>
            </a:r>
            <a:r>
              <a:rPr lang="en-US" sz="1000" err="1">
                <a:solidFill>
                  <a:schemeClr val="accent5">
                    <a:lumMod val="50000"/>
                  </a:schemeClr>
                </a:solidFill>
                <a:latin typeface="Arial"/>
                <a:cs typeface="Arial" panose="020B0604020202020204" pitchFamily="34" charset="0"/>
              </a:rPr>
              <a:t>Auction</a:t>
            </a:r>
            <a:r>
              <a:rPr lang="en-US" sz="1000">
                <a:solidFill>
                  <a:schemeClr val="accent5">
                    <a:lumMod val="50000"/>
                  </a:schemeClr>
                </a:solidFill>
                <a:latin typeface="Arial"/>
                <a:cs typeface="Arial" panose="020B0604020202020204" pitchFamily="34" charset="0"/>
              </a:rPr>
              <a:t> format where the price of an item gradually decreases over time, and suppliers must accept the current price  until only one or few suppliers are left.</a:t>
            </a:r>
          </a:p>
          <a:p>
            <a:r>
              <a:rPr lang="en-US" sz="1000" b="1">
                <a:solidFill>
                  <a:schemeClr val="tx1"/>
                </a:solidFill>
                <a:latin typeface="Arial"/>
                <a:cs typeface="Arial" panose="020B0604020202020204" pitchFamily="34" charset="0"/>
              </a:rPr>
              <a:t>Lead bid </a:t>
            </a:r>
            <a:r>
              <a:rPr lang="en-US" sz="1000">
                <a:solidFill>
                  <a:schemeClr val="accent5">
                    <a:lumMod val="50000"/>
                  </a:schemeClr>
                </a:solidFill>
                <a:latin typeface="Arial"/>
                <a:cs typeface="Arial" panose="020B0604020202020204" pitchFamily="34" charset="0"/>
              </a:rPr>
              <a:t>Best offer for an item.</a:t>
            </a:r>
          </a:p>
          <a:p>
            <a:r>
              <a:rPr lang="en-US" sz="1000" b="1">
                <a:solidFill>
                  <a:schemeClr val="tx1"/>
                </a:solidFill>
                <a:latin typeface="Arial"/>
                <a:cs typeface="Arial" panose="020B0604020202020204" pitchFamily="34" charset="0"/>
              </a:rPr>
              <a:t>Market Feedback </a:t>
            </a:r>
            <a:r>
              <a:rPr lang="en-US" sz="1000">
                <a:solidFill>
                  <a:schemeClr val="accent5">
                    <a:lumMod val="50000"/>
                  </a:schemeClr>
                </a:solidFill>
                <a:latin typeface="Arial"/>
                <a:cs typeface="Arial" panose="020B0604020202020204" pitchFamily="34" charset="0"/>
              </a:rPr>
              <a:t>Setting that control what information suppliers can control over.</a:t>
            </a:r>
          </a:p>
          <a:p>
            <a:r>
              <a:rPr lang="en-US" sz="1000" b="1">
                <a:solidFill>
                  <a:schemeClr val="tx1"/>
                </a:solidFill>
                <a:latin typeface="Arial"/>
                <a:cs typeface="Arial" panose="020B0604020202020204" pitchFamily="34" charset="0"/>
              </a:rPr>
              <a:t>Overtime</a:t>
            </a:r>
            <a:r>
              <a:rPr lang="en-US" sz="1000">
                <a:solidFill>
                  <a:schemeClr val="accent5">
                    <a:lumMod val="50000"/>
                  </a:schemeClr>
                </a:solidFill>
                <a:latin typeface="Arial"/>
                <a:cs typeface="Arial" panose="020B0604020202020204" pitchFamily="34" charset="0"/>
              </a:rPr>
              <a:t> </a:t>
            </a:r>
            <a:r>
              <a:rPr lang="en-US" sz="1000" err="1">
                <a:solidFill>
                  <a:schemeClr val="accent5">
                    <a:lumMod val="50000"/>
                  </a:schemeClr>
                </a:solidFill>
                <a:latin typeface="Arial"/>
                <a:cs typeface="Arial" panose="020B0604020202020204" pitchFamily="34" charset="0"/>
              </a:rPr>
              <a:t>Additonal</a:t>
            </a:r>
            <a:r>
              <a:rPr lang="en-US" sz="1000">
                <a:solidFill>
                  <a:schemeClr val="accent5">
                    <a:lumMod val="50000"/>
                  </a:schemeClr>
                </a:solidFill>
                <a:latin typeface="Arial"/>
                <a:cs typeface="Arial" panose="020B0604020202020204" pitchFamily="34" charset="0"/>
              </a:rPr>
              <a:t> time incurred if the bid is placed before the end of the auction.</a:t>
            </a:r>
          </a:p>
          <a:p>
            <a:r>
              <a:rPr lang="en-US" sz="1000" b="1">
                <a:solidFill>
                  <a:schemeClr val="tx1"/>
                </a:solidFill>
                <a:latin typeface="Arial"/>
                <a:cs typeface="Arial" panose="020B0604020202020204" pitchFamily="34" charset="0"/>
              </a:rPr>
              <a:t>Overtime triggers </a:t>
            </a:r>
            <a:r>
              <a:rPr lang="en-US" sz="1000">
                <a:solidFill>
                  <a:schemeClr val="accent5">
                    <a:lumMod val="50000"/>
                  </a:schemeClr>
                </a:solidFill>
                <a:latin typeface="Arial"/>
                <a:cs typeface="Arial" panose="020B0604020202020204" pitchFamily="34" charset="0"/>
              </a:rPr>
              <a:t>A last moment bid placed right before the end of the auction would trigger overtime. Could be configured to how many triggers an event is allowed.</a:t>
            </a:r>
          </a:p>
          <a:p>
            <a:r>
              <a:rPr lang="en-US" sz="1000" b="1">
                <a:solidFill>
                  <a:schemeClr val="tx1"/>
                </a:solidFill>
                <a:latin typeface="Arial"/>
                <a:cs typeface="Arial" panose="020B0604020202020204" pitchFamily="34" charset="0"/>
              </a:rPr>
              <a:t>Parallel lot </a:t>
            </a:r>
            <a:r>
              <a:rPr lang="en-US" sz="1000" err="1">
                <a:solidFill>
                  <a:schemeClr val="accent5">
                    <a:lumMod val="50000"/>
                  </a:schemeClr>
                </a:solidFill>
                <a:latin typeface="Arial"/>
                <a:cs typeface="Arial" panose="020B0604020202020204" pitchFamily="34" charset="0"/>
              </a:rPr>
              <a:t>Lot</a:t>
            </a:r>
            <a:r>
              <a:rPr lang="en-US" sz="1000">
                <a:solidFill>
                  <a:schemeClr val="accent5">
                    <a:lumMod val="50000"/>
                  </a:schemeClr>
                </a:solidFill>
                <a:latin typeface="Arial"/>
                <a:cs typeface="Arial" panose="020B0604020202020204" pitchFamily="34" charset="0"/>
              </a:rPr>
              <a:t> bidding format where all the item open and close at the same time.</a:t>
            </a:r>
          </a:p>
          <a:p>
            <a:r>
              <a:rPr lang="en-US" sz="1000" b="1">
                <a:solidFill>
                  <a:schemeClr val="tx1"/>
                </a:solidFill>
                <a:latin typeface="Arial"/>
                <a:cs typeface="Arial" panose="020B0604020202020204" pitchFamily="34" charset="0"/>
              </a:rPr>
              <a:t>Prebid</a:t>
            </a:r>
            <a:r>
              <a:rPr lang="en-US" sz="1000">
                <a:solidFill>
                  <a:schemeClr val="accent5">
                    <a:lumMod val="50000"/>
                  </a:schemeClr>
                </a:solidFill>
                <a:latin typeface="Arial"/>
                <a:cs typeface="Arial" panose="020B0604020202020204" pitchFamily="34" charset="0"/>
              </a:rPr>
              <a:t> Draft bid that supplier submit during the preview period.</a:t>
            </a:r>
          </a:p>
          <a:p>
            <a:r>
              <a:rPr lang="en-US" sz="1000" b="1">
                <a:solidFill>
                  <a:schemeClr val="tx1"/>
                </a:solidFill>
                <a:latin typeface="Arial"/>
                <a:cs typeface="Arial" panose="020B0604020202020204" pitchFamily="34" charset="0"/>
              </a:rPr>
              <a:t>Preview period </a:t>
            </a:r>
            <a:r>
              <a:rPr lang="en-US" sz="1000">
                <a:solidFill>
                  <a:schemeClr val="accent5">
                    <a:lumMod val="50000"/>
                  </a:schemeClr>
                </a:solidFill>
                <a:latin typeface="Arial"/>
                <a:cs typeface="Arial" panose="020B0604020202020204" pitchFamily="34" charset="0"/>
              </a:rPr>
              <a:t>Time period to preview the auction before the event goes live.</a:t>
            </a:r>
          </a:p>
          <a:p>
            <a:r>
              <a:rPr lang="en-US" sz="1000" b="1">
                <a:solidFill>
                  <a:schemeClr val="tx1"/>
                </a:solidFill>
                <a:latin typeface="Arial"/>
                <a:cs typeface="Arial" panose="020B0604020202020204" pitchFamily="34" charset="0"/>
              </a:rPr>
              <a:t>Revise </a:t>
            </a:r>
            <a:r>
              <a:rPr lang="en-US" sz="1000" b="1" err="1">
                <a:solidFill>
                  <a:schemeClr val="tx1"/>
                </a:solidFill>
                <a:latin typeface="Arial"/>
                <a:cs typeface="Arial" panose="020B0604020202020204" pitchFamily="34" charset="0"/>
              </a:rPr>
              <a:t>prebid</a:t>
            </a:r>
            <a:r>
              <a:rPr lang="en-US" sz="1000" b="1">
                <a:solidFill>
                  <a:schemeClr val="tx1"/>
                </a:solidFill>
                <a:latin typeface="Arial"/>
                <a:cs typeface="Arial" panose="020B0604020202020204" pitchFamily="34" charset="0"/>
              </a:rPr>
              <a:t> </a:t>
            </a:r>
            <a:r>
              <a:rPr lang="en-US" sz="1000">
                <a:solidFill>
                  <a:schemeClr val="accent5">
                    <a:lumMod val="50000"/>
                  </a:schemeClr>
                </a:solidFill>
                <a:latin typeface="Arial"/>
                <a:cs typeface="Arial" panose="020B0604020202020204" pitchFamily="34" charset="0"/>
              </a:rPr>
              <a:t>An action button to revise the </a:t>
            </a:r>
            <a:r>
              <a:rPr lang="en-US" sz="1000" err="1">
                <a:solidFill>
                  <a:schemeClr val="accent5">
                    <a:lumMod val="50000"/>
                  </a:schemeClr>
                </a:solidFill>
                <a:latin typeface="Arial"/>
                <a:cs typeface="Arial" panose="020B0604020202020204" pitchFamily="34" charset="0"/>
              </a:rPr>
              <a:t>prebid</a:t>
            </a:r>
            <a:r>
              <a:rPr lang="en-US" sz="1000">
                <a:solidFill>
                  <a:schemeClr val="accent5">
                    <a:lumMod val="50000"/>
                  </a:schemeClr>
                </a:solidFill>
                <a:latin typeface="Arial"/>
                <a:cs typeface="Arial" panose="020B0604020202020204" pitchFamily="34" charset="0"/>
              </a:rPr>
              <a:t> during the preview period.</a:t>
            </a:r>
          </a:p>
          <a:p>
            <a:r>
              <a:rPr lang="en-US" sz="1000" b="1">
                <a:solidFill>
                  <a:schemeClr val="tx1"/>
                </a:solidFill>
                <a:latin typeface="Arial"/>
                <a:cs typeface="Arial" panose="020B0604020202020204" pitchFamily="34" charset="0"/>
              </a:rPr>
              <a:t>Serial lot </a:t>
            </a:r>
            <a:r>
              <a:rPr lang="en-US" sz="1000" err="1">
                <a:solidFill>
                  <a:schemeClr val="accent5">
                    <a:lumMod val="50000"/>
                  </a:schemeClr>
                </a:solidFill>
                <a:latin typeface="Arial"/>
                <a:cs typeface="Arial" panose="020B0604020202020204" pitchFamily="34" charset="0"/>
              </a:rPr>
              <a:t>Lot</a:t>
            </a:r>
            <a:r>
              <a:rPr lang="en-US" sz="1000">
                <a:solidFill>
                  <a:schemeClr val="accent5">
                    <a:lumMod val="50000"/>
                  </a:schemeClr>
                </a:solidFill>
                <a:latin typeface="Arial"/>
                <a:cs typeface="Arial" panose="020B0604020202020204" pitchFamily="34" charset="0"/>
              </a:rPr>
              <a:t> bidding format where item open and close one at a time.</a:t>
            </a:r>
          </a:p>
          <a:p>
            <a:r>
              <a:rPr lang="en-US" sz="1000" b="1">
                <a:solidFill>
                  <a:schemeClr val="tx1"/>
                </a:solidFill>
                <a:latin typeface="Arial"/>
                <a:cs typeface="Arial" panose="020B0604020202020204" pitchFamily="34" charset="0"/>
              </a:rPr>
              <a:t>Staggered lot </a:t>
            </a:r>
            <a:r>
              <a:rPr lang="en-US" sz="1000" err="1">
                <a:solidFill>
                  <a:schemeClr val="accent5">
                    <a:lumMod val="50000"/>
                  </a:schemeClr>
                </a:solidFill>
                <a:latin typeface="Arial"/>
                <a:cs typeface="Arial" panose="020B0604020202020204" pitchFamily="34" charset="0"/>
              </a:rPr>
              <a:t>Lot</a:t>
            </a:r>
            <a:r>
              <a:rPr lang="en-US" sz="1000">
                <a:solidFill>
                  <a:schemeClr val="accent5">
                    <a:lumMod val="50000"/>
                  </a:schemeClr>
                </a:solidFill>
                <a:latin typeface="Arial"/>
                <a:cs typeface="Arial" panose="020B0604020202020204" pitchFamily="34" charset="0"/>
              </a:rPr>
              <a:t> bidding format where all item open at the same time and close in a cascading format.</a:t>
            </a:r>
          </a:p>
          <a:p>
            <a:r>
              <a:rPr lang="en-US" sz="1000" b="1">
                <a:solidFill>
                  <a:schemeClr val="tx1"/>
                </a:solidFill>
                <a:latin typeface="Arial"/>
                <a:cs typeface="Arial" panose="020B0604020202020204" pitchFamily="34" charset="0"/>
              </a:rPr>
              <a:t>Starting gate </a:t>
            </a:r>
            <a:r>
              <a:rPr lang="en-US" sz="1000">
                <a:solidFill>
                  <a:schemeClr val="accent5">
                    <a:lumMod val="50000"/>
                  </a:schemeClr>
                </a:solidFill>
                <a:latin typeface="Arial"/>
                <a:cs typeface="Arial" panose="020B0604020202020204" pitchFamily="34" charset="0"/>
              </a:rPr>
              <a:t>Setting in Market feedback that allows control over the information of the supplier seen to the other suppliers in the interface.</a:t>
            </a:r>
          </a:p>
          <a:p>
            <a:r>
              <a:rPr lang="en-US" sz="1000" b="1">
                <a:solidFill>
                  <a:schemeClr val="tx1"/>
                </a:solidFill>
                <a:latin typeface="Arial"/>
                <a:cs typeface="Arial" panose="020B0604020202020204" pitchFamily="34" charset="0"/>
              </a:rPr>
              <a:t>Traffic light bidding </a:t>
            </a:r>
            <a:r>
              <a:rPr lang="en-US" sz="1000" err="1">
                <a:solidFill>
                  <a:schemeClr val="accent5">
                    <a:lumMod val="50000"/>
                  </a:schemeClr>
                </a:solidFill>
                <a:latin typeface="Arial"/>
                <a:cs typeface="Arial" panose="020B0604020202020204" pitchFamily="34" charset="0"/>
              </a:rPr>
              <a:t>Bidding</a:t>
            </a:r>
            <a:r>
              <a:rPr lang="en-US" sz="1000">
                <a:solidFill>
                  <a:schemeClr val="accent5">
                    <a:lumMod val="50000"/>
                  </a:schemeClr>
                </a:solidFill>
                <a:latin typeface="Arial"/>
                <a:cs typeface="Arial" panose="020B0604020202020204" pitchFamily="34" charset="0"/>
              </a:rPr>
              <a:t> rule that configures a traffic light icon to show the best, running and average bid offer.</a:t>
            </a:r>
            <a:endParaRPr lang="en-US" sz="1000">
              <a:solidFill>
                <a:schemeClr val="accent5">
                  <a:lumMod val="50000"/>
                </a:schemeClr>
              </a:solidFill>
            </a:endParaRPr>
          </a:p>
          <a:p>
            <a:endParaRPr lang="en-US"/>
          </a:p>
        </p:txBody>
      </p:sp>
    </p:spTree>
    <p:extLst>
      <p:ext uri="{BB962C8B-B14F-4D97-AF65-F5344CB8AC3E}">
        <p14:creationId xmlns:p14="http://schemas.microsoft.com/office/powerpoint/2010/main" val="3784697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5A9A33-EE11-1AC5-DEF9-203EE00A4ADB}"/>
              </a:ext>
            </a:extLst>
          </p:cNvPr>
          <p:cNvSpPr txBox="1"/>
          <p:nvPr/>
        </p:nvSpPr>
        <p:spPr>
          <a:xfrm>
            <a:off x="2426065" y="2728137"/>
            <a:ext cx="49075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cs typeface="Arial"/>
              </a:rPr>
              <a:t>Q&amp;A</a:t>
            </a:r>
            <a:endParaRPr lang="en-US"/>
          </a:p>
        </p:txBody>
      </p:sp>
    </p:spTree>
    <p:extLst>
      <p:ext uri="{BB962C8B-B14F-4D97-AF65-F5344CB8AC3E}">
        <p14:creationId xmlns:p14="http://schemas.microsoft.com/office/powerpoint/2010/main" val="258563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057A-8283-C4AF-A63E-FDFDA96E9BCC}"/>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62D14BA-12E5-7C4B-B81A-25D59449A5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762D14BA-12E5-7C4B-B81A-25D59449A5E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24DF2EBD-B245-F5CD-2CD9-CC3D8B166845}"/>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AD5E2441-DD79-4C24-09AA-CBCBBA15A227}"/>
              </a:ext>
            </a:extLst>
          </p:cNvPr>
          <p:cNvSpPr>
            <a:spLocks noGrp="1"/>
          </p:cNvSpPr>
          <p:nvPr>
            <p:ph type="title"/>
          </p:nvPr>
        </p:nvSpPr>
        <p:spPr>
          <a:xfrm>
            <a:off x="244448" y="229298"/>
            <a:ext cx="9256963" cy="796736"/>
          </a:xfrm>
        </p:spPr>
        <p:txBody>
          <a:bodyPr/>
          <a:lstStyle/>
          <a:p>
            <a:r>
              <a:rPr lang="en-US">
                <a:solidFill>
                  <a:schemeClr val="accent2"/>
                </a:solidFill>
              </a:rPr>
              <a:t>Auction Preparation</a:t>
            </a:r>
            <a:br>
              <a:rPr lang="en-US"/>
            </a:br>
            <a:endParaRPr lang="en-US" sz="1600"/>
          </a:p>
        </p:txBody>
      </p:sp>
      <p:sp>
        <p:nvSpPr>
          <p:cNvPr id="3" name="Rectangle 2">
            <a:extLst>
              <a:ext uri="{FF2B5EF4-FFF2-40B4-BE49-F238E27FC236}">
                <a16:creationId xmlns:a16="http://schemas.microsoft.com/office/drawing/2014/main" id="{AC1078EE-491B-F997-80FF-667CDD8DBC55}"/>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ABB5E44-25C6-9355-5892-751B43243791}"/>
              </a:ext>
            </a:extLst>
          </p:cNvPr>
          <p:cNvSpPr>
            <a:spLocks noGrp="1"/>
          </p:cNvSpPr>
          <p:nvPr>
            <p:ph idx="1"/>
          </p:nvPr>
        </p:nvSpPr>
        <p:spPr>
          <a:xfrm>
            <a:off x="511371" y="1041185"/>
            <a:ext cx="8449056" cy="4664435"/>
          </a:xfrm>
        </p:spPr>
        <p:txBody>
          <a:bodyPr vert="horz" lIns="0" tIns="0" rIns="0" bIns="0" rtlCol="0" anchor="t">
            <a:noAutofit/>
          </a:bodyPr>
          <a:lstStyle/>
          <a:p>
            <a:pPr marL="0" indent="0">
              <a:buNone/>
            </a:pPr>
            <a:r>
              <a:rPr lang="en-US" dirty="0">
                <a:latin typeface="Arial"/>
                <a:cs typeface="Arial"/>
              </a:rPr>
              <a:t>For an Auction to be successful, Project Owner must consider the following;</a:t>
            </a:r>
          </a:p>
          <a:p>
            <a:pPr marL="0" indent="0">
              <a:buNone/>
            </a:pPr>
            <a:endParaRPr lang="en-US"/>
          </a:p>
          <a:p>
            <a:pPr marL="233045" indent="-233045"/>
            <a:r>
              <a:rPr lang="en-US" b="1" dirty="0">
                <a:latin typeface="Arial"/>
                <a:cs typeface="Arial"/>
              </a:rPr>
              <a:t>Internal</a:t>
            </a:r>
            <a:r>
              <a:rPr lang="en-US" dirty="0">
                <a:latin typeface="Arial"/>
                <a:cs typeface="Arial"/>
              </a:rPr>
              <a:t> </a:t>
            </a:r>
          </a:p>
          <a:p>
            <a:pPr lvl="1" indent="-223520"/>
            <a:r>
              <a:rPr lang="en-US" dirty="0">
                <a:latin typeface="Arial"/>
                <a:cs typeface="Arial"/>
              </a:rPr>
              <a:t> Always conduct a solicitation </a:t>
            </a:r>
            <a:r>
              <a:rPr lang="en-US" dirty="0">
                <a:solidFill>
                  <a:srgbClr val="404445"/>
                </a:solidFill>
                <a:latin typeface="Arial"/>
                <a:cs typeface="Arial"/>
              </a:rPr>
              <a:t>beforehand to assess market conditions. Supplier responses to the solicitation can be used as initial bids in the auction.</a:t>
            </a:r>
          </a:p>
          <a:p>
            <a:pPr lvl="1" indent="-223520">
              <a:lnSpc>
                <a:spcPct val="113999"/>
              </a:lnSpc>
            </a:pPr>
            <a:r>
              <a:rPr lang="en-US" dirty="0">
                <a:latin typeface="Arial"/>
                <a:cs typeface="Arial"/>
              </a:rPr>
              <a:t>Adjust market feedback settings to maximize the effect of competition across all bid elements.</a:t>
            </a:r>
          </a:p>
          <a:p>
            <a:pPr lvl="1" indent="-223520"/>
            <a:r>
              <a:rPr lang="en-US" dirty="0">
                <a:latin typeface="Arial"/>
                <a:cs typeface="Arial"/>
              </a:rPr>
              <a:t>Examine all possible cost terms that could impact price.</a:t>
            </a:r>
          </a:p>
          <a:p>
            <a:pPr lvl="1" indent="-223520"/>
            <a:r>
              <a:rPr lang="en-US" dirty="0">
                <a:solidFill>
                  <a:schemeClr val="accent5">
                    <a:lumMod val="50000"/>
                  </a:schemeClr>
                </a:solidFill>
                <a:latin typeface="Arial"/>
                <a:cs typeface="Arial"/>
              </a:rPr>
              <a:t>Run an internal dummy auction to confirm auction settings, rules, and configuration before the live event.</a:t>
            </a:r>
          </a:p>
          <a:p>
            <a:pPr marL="233680" lvl="1" indent="0">
              <a:buNone/>
            </a:pPr>
            <a:endParaRPr lang="en-US">
              <a:cs typeface="Arial" panose="020B0604020202020204" pitchFamily="34" charset="0"/>
            </a:endParaRPr>
          </a:p>
          <a:p>
            <a:pPr marL="233045" indent="-233045"/>
            <a:r>
              <a:rPr lang="en-US" b="1" dirty="0">
                <a:latin typeface="Arial"/>
                <a:cs typeface="Arial"/>
              </a:rPr>
              <a:t>External</a:t>
            </a:r>
          </a:p>
          <a:p>
            <a:pPr lvl="1" indent="-223520">
              <a:lnSpc>
                <a:spcPct val="113999"/>
              </a:lnSpc>
            </a:pPr>
            <a:r>
              <a:rPr lang="en-US" dirty="0">
                <a:latin typeface="Arial"/>
                <a:cs typeface="Arial"/>
              </a:rPr>
              <a:t>Communicate</a:t>
            </a:r>
            <a:r>
              <a:rPr lang="en-US" dirty="0">
                <a:solidFill>
                  <a:srgbClr val="404445"/>
                </a:solidFill>
                <a:latin typeface="Arial"/>
                <a:cs typeface="Arial"/>
              </a:rPr>
              <a:t> clearly and regularly with the suppliers. Ensure they understand the event timing, and provide detailed registration instructions, especially for those new to SAP Ariba.</a:t>
            </a:r>
            <a:r>
              <a:rPr lang="en-US" dirty="0">
                <a:latin typeface="Arial"/>
                <a:cs typeface="Arial"/>
              </a:rPr>
              <a:t> Remember that some suppliers, especially incumbents may be resistant to participating in auctions.</a:t>
            </a:r>
            <a:endParaRPr lang="en-US" dirty="0">
              <a:cs typeface="Arial"/>
            </a:endParaRPr>
          </a:p>
          <a:p>
            <a:pPr lvl="1" indent="-223520">
              <a:lnSpc>
                <a:spcPct val="113999"/>
              </a:lnSpc>
            </a:pPr>
            <a:r>
              <a:rPr lang="en-US" dirty="0">
                <a:solidFill>
                  <a:schemeClr val="accent5">
                    <a:lumMod val="50000"/>
                  </a:schemeClr>
                </a:solidFill>
                <a:latin typeface="Arial"/>
                <a:cs typeface="Arial"/>
              </a:rPr>
              <a:t>Notify suppliers in advance so they have time to prepare. Notify them in advance about the required starting price for each lot before the auction. </a:t>
            </a:r>
            <a:endParaRPr lang="en-US" dirty="0">
              <a:solidFill>
                <a:schemeClr val="accent5">
                  <a:lumMod val="50000"/>
                </a:schemeClr>
              </a:solidFill>
              <a:cs typeface="Arial" panose="020B0604020202020204" pitchFamily="34" charset="0"/>
            </a:endParaRPr>
          </a:p>
          <a:p>
            <a:pPr lvl="1" indent="-223520">
              <a:lnSpc>
                <a:spcPct val="113999"/>
              </a:lnSpc>
            </a:pPr>
            <a:r>
              <a:rPr lang="en-US" dirty="0">
                <a:latin typeface="Arial"/>
                <a:cs typeface="Arial"/>
              </a:rPr>
              <a:t>Conduct an external practice auction to familiarize suppliers with the process, interface, and auction rules, minimizing confusion or technical issues during the live event.</a:t>
            </a:r>
            <a:endParaRPr lang="en-US" dirty="0">
              <a:cs typeface="Arial"/>
            </a:endParaRPr>
          </a:p>
          <a:p>
            <a:pPr lvl="1" indent="-223520">
              <a:lnSpc>
                <a:spcPct val="113999"/>
              </a:lnSpc>
            </a:pPr>
            <a:endParaRPr lang="en-US">
              <a:cs typeface="Arial"/>
            </a:endParaRPr>
          </a:p>
        </p:txBody>
      </p:sp>
    </p:spTree>
    <p:extLst>
      <p:ext uri="{BB962C8B-B14F-4D97-AF65-F5344CB8AC3E}">
        <p14:creationId xmlns:p14="http://schemas.microsoft.com/office/powerpoint/2010/main" val="223102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250F5-16FB-22BC-F251-143BE7576734}"/>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004E534-8649-7F94-A95B-3BFAAD7B81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E004E534-8649-7F94-A95B-3BFAAD7B817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FFB30007-7786-6040-FDD7-E63DB7A06944}"/>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69025412-10C5-EAB3-AB63-692B5933C1A4}"/>
              </a:ext>
            </a:extLst>
          </p:cNvPr>
          <p:cNvSpPr>
            <a:spLocks noGrp="1"/>
          </p:cNvSpPr>
          <p:nvPr>
            <p:ph type="title"/>
          </p:nvPr>
        </p:nvSpPr>
        <p:spPr>
          <a:xfrm>
            <a:off x="244448" y="229298"/>
            <a:ext cx="9256963" cy="796736"/>
          </a:xfrm>
        </p:spPr>
        <p:txBody>
          <a:bodyPr/>
          <a:lstStyle/>
          <a:p>
            <a:r>
              <a:rPr lang="en-US">
                <a:solidFill>
                  <a:schemeClr val="accent2"/>
                </a:solidFill>
              </a:rPr>
              <a:t>Auction Settings</a:t>
            </a:r>
            <a:br>
              <a:rPr lang="en-US"/>
            </a:br>
            <a:endParaRPr lang="en-US" sz="1600"/>
          </a:p>
        </p:txBody>
      </p:sp>
      <p:sp>
        <p:nvSpPr>
          <p:cNvPr id="3" name="Rectangle 2">
            <a:extLst>
              <a:ext uri="{FF2B5EF4-FFF2-40B4-BE49-F238E27FC236}">
                <a16:creationId xmlns:a16="http://schemas.microsoft.com/office/drawing/2014/main" id="{1E185B68-3F25-3D10-02F8-A0295C41C69D}"/>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C8CCA8B-2000-C3F8-6444-ABFD3BAC0A01}"/>
              </a:ext>
            </a:extLst>
          </p:cNvPr>
          <p:cNvSpPr>
            <a:spLocks noGrp="1" noRot="1" noMove="1" noResize="1" noEditPoints="1" noAdjustHandles="1" noChangeArrowheads="1" noChangeShapeType="1"/>
          </p:cNvSpPr>
          <p:nvPr>
            <p:ph idx="1"/>
          </p:nvPr>
        </p:nvSpPr>
        <p:spPr/>
        <p:txBody>
          <a:bodyPr vert="horz" lIns="0" tIns="0" rIns="0" bIns="0" rtlCol="0" anchor="t">
            <a:noAutofit/>
          </a:bodyPr>
          <a:lstStyle/>
          <a:p>
            <a:pPr marL="0" indent="0">
              <a:buNone/>
            </a:pPr>
            <a:r>
              <a:rPr lang="en-US" b="1">
                <a:latin typeface="Arial"/>
                <a:cs typeface="Arial"/>
              </a:rPr>
              <a:t>Bidding Rules</a:t>
            </a:r>
          </a:p>
          <a:p>
            <a:pPr marL="233045" indent="-233045"/>
            <a:r>
              <a:rPr lang="en-US"/>
              <a:t>Lot Bidding Formats – Consider your supplier base and award strategy when choosing lot timing.</a:t>
            </a:r>
            <a:endParaRPr lang="en-US">
              <a:cs typeface="Arial" panose="020B0604020202020204" pitchFamily="34" charset="0"/>
            </a:endParaRPr>
          </a:p>
          <a:p>
            <a:pPr lvl="1" indent="-223520"/>
            <a:r>
              <a:rPr lang="en-US" b="1"/>
              <a:t>Parallel</a:t>
            </a:r>
            <a:r>
              <a:rPr lang="en-US"/>
              <a:t>: All items open and close at the same time. This format is useful for quickly generating bids across multiple lots. However, it could be challenging to track bids when dealing with multiple items in the auction.</a:t>
            </a:r>
            <a:endParaRPr lang="en-US">
              <a:cs typeface="Arial" panose="020B0604020202020204" pitchFamily="34" charset="0"/>
            </a:endParaRPr>
          </a:p>
          <a:p>
            <a:pPr lvl="1" indent="-223520"/>
            <a:r>
              <a:rPr lang="en-US" b="1"/>
              <a:t>Staggered</a:t>
            </a:r>
            <a:r>
              <a:rPr lang="en-US"/>
              <a:t>: All items open at the same time but close in a cascading order. This approach allows suppliers to participate in all items while preventing them from adjusting their strategy midway through the auction.</a:t>
            </a:r>
            <a:endParaRPr lang="en-US">
              <a:cs typeface="Arial" panose="020B0604020202020204" pitchFamily="34" charset="0"/>
            </a:endParaRPr>
          </a:p>
          <a:p>
            <a:pPr lvl="1" indent="-223520"/>
            <a:r>
              <a:rPr lang="en-US" b="1">
                <a:solidFill>
                  <a:schemeClr val="accent5">
                    <a:lumMod val="50000"/>
                  </a:schemeClr>
                </a:solidFill>
              </a:rPr>
              <a:t>Serial (recommended): </a:t>
            </a:r>
            <a:r>
              <a:rPr lang="en-US">
                <a:solidFill>
                  <a:schemeClr val="accent5">
                    <a:lumMod val="50000"/>
                  </a:schemeClr>
                </a:solidFill>
              </a:rPr>
              <a:t>Items open and close one at a time. This format is generally not recommended as it significantly increases the auction duration.</a:t>
            </a:r>
            <a:endParaRPr lang="en-US">
              <a:solidFill>
                <a:schemeClr val="accent5">
                  <a:lumMod val="50000"/>
                </a:schemeClr>
              </a:solidFill>
              <a:cs typeface="Arial" panose="020B0604020202020204" pitchFamily="34" charset="0"/>
            </a:endParaRPr>
          </a:p>
          <a:p>
            <a:pPr marL="295593" indent="-285750"/>
            <a:r>
              <a:rPr lang="en-US">
                <a:solidFill>
                  <a:schemeClr val="accent5">
                    <a:lumMod val="50000"/>
                  </a:schemeClr>
                </a:solidFill>
                <a:latin typeface="Arial"/>
                <a:cs typeface="Arial"/>
              </a:rPr>
              <a:t>Use the </a:t>
            </a:r>
            <a:r>
              <a:rPr lang="en-US" b="1">
                <a:solidFill>
                  <a:schemeClr val="accent5">
                    <a:lumMod val="50000"/>
                  </a:schemeClr>
                </a:solidFill>
                <a:latin typeface="Arial"/>
                <a:cs typeface="Arial"/>
              </a:rPr>
              <a:t>Overtime </a:t>
            </a:r>
            <a:r>
              <a:rPr lang="en-US">
                <a:solidFill>
                  <a:schemeClr val="accent5">
                    <a:lumMod val="50000"/>
                  </a:schemeClr>
                </a:solidFill>
                <a:latin typeface="Arial"/>
                <a:cs typeface="Arial"/>
              </a:rPr>
              <a:t>option to ensure that suppliers have a chance to respond to last minute bids. Set it to trigger in the last 2-3 minutes when a counterbid is placed. This allows lower rank bidders to respond to competitive bids.</a:t>
            </a:r>
            <a:endParaRPr lang="en-US">
              <a:solidFill>
                <a:schemeClr val="accent5">
                  <a:lumMod val="50000"/>
                </a:schemeClr>
              </a:solidFill>
              <a:cs typeface="Arial" panose="020B0604020202020204" pitchFamily="34" charset="0"/>
            </a:endParaRPr>
          </a:p>
        </p:txBody>
      </p:sp>
    </p:spTree>
    <p:extLst>
      <p:ext uri="{BB962C8B-B14F-4D97-AF65-F5344CB8AC3E}">
        <p14:creationId xmlns:p14="http://schemas.microsoft.com/office/powerpoint/2010/main" val="3329137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2A4B9-B688-7A8B-E72E-4361436F5F4D}"/>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7D735312-90C7-0EBE-C36E-7E9A0723D9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7D735312-90C7-0EBE-C36E-7E9A0723D96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8DE401F1-6929-C8CA-26C3-1CB9B5320B1B}"/>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823ED63B-DEAD-2FCD-7390-FDCD8ADBEB75}"/>
              </a:ext>
            </a:extLst>
          </p:cNvPr>
          <p:cNvSpPr>
            <a:spLocks noGrp="1"/>
          </p:cNvSpPr>
          <p:nvPr>
            <p:ph type="title"/>
          </p:nvPr>
        </p:nvSpPr>
        <p:spPr>
          <a:xfrm>
            <a:off x="244448" y="229298"/>
            <a:ext cx="9256963" cy="796736"/>
          </a:xfrm>
        </p:spPr>
        <p:txBody>
          <a:bodyPr/>
          <a:lstStyle/>
          <a:p>
            <a:r>
              <a:rPr lang="en-US">
                <a:solidFill>
                  <a:schemeClr val="accent2"/>
                </a:solidFill>
              </a:rPr>
              <a:t>Auction Settings</a:t>
            </a:r>
            <a:br>
              <a:rPr lang="en-US"/>
            </a:br>
            <a:endParaRPr lang="en-US" sz="1600"/>
          </a:p>
        </p:txBody>
      </p:sp>
      <p:sp>
        <p:nvSpPr>
          <p:cNvPr id="3" name="Rectangle 2">
            <a:extLst>
              <a:ext uri="{FF2B5EF4-FFF2-40B4-BE49-F238E27FC236}">
                <a16:creationId xmlns:a16="http://schemas.microsoft.com/office/drawing/2014/main" id="{E3511BBA-5EB9-CD15-0A04-1F52BD8F28AD}"/>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9E8BC1C-BC35-7814-7AF9-9BE52987D11F}"/>
              </a:ext>
            </a:extLst>
          </p:cNvPr>
          <p:cNvSpPr>
            <a:spLocks noGrp="1"/>
          </p:cNvSpPr>
          <p:nvPr>
            <p:ph idx="1"/>
          </p:nvPr>
        </p:nvSpPr>
        <p:spPr/>
        <p:txBody>
          <a:bodyPr vert="horz" lIns="0" tIns="0" rIns="0" bIns="0" rtlCol="0" anchor="t">
            <a:noAutofit/>
          </a:bodyPr>
          <a:lstStyle/>
          <a:p>
            <a:pPr marL="0" indent="0">
              <a:buNone/>
            </a:pPr>
            <a:r>
              <a:rPr lang="en-US" b="1">
                <a:latin typeface="Arial"/>
                <a:cs typeface="Arial"/>
              </a:rPr>
              <a:t>Bidding Rules</a:t>
            </a:r>
          </a:p>
          <a:p>
            <a:pPr marL="233045" indent="-233045"/>
            <a:r>
              <a:rPr lang="en-US" b="1"/>
              <a:t>Traffic Light Bidding</a:t>
            </a:r>
            <a:endParaRPr lang="en-US" b="1">
              <a:cs typeface="Arial" panose="020B0604020202020204" pitchFamily="34" charset="0"/>
            </a:endParaRPr>
          </a:p>
          <a:p>
            <a:pPr lvl="1" indent="-223520"/>
            <a:r>
              <a:rPr lang="en-US"/>
              <a:t>Displays generic, color-coded information indicating suppliers their rank for each item.</a:t>
            </a:r>
            <a:endParaRPr lang="en-US">
              <a:cs typeface="Arial" panose="020B0604020202020204" pitchFamily="34" charset="0"/>
            </a:endParaRPr>
          </a:p>
          <a:p>
            <a:pPr lvl="1" indent="-223520"/>
            <a:r>
              <a:rPr lang="en-US">
                <a:solidFill>
                  <a:schemeClr val="accent5">
                    <a:lumMod val="50000"/>
                  </a:schemeClr>
                </a:solidFill>
                <a:cs typeface="Arial" panose="020B0604020202020204" pitchFamily="34" charset="0"/>
              </a:rPr>
              <a:t>Displays visual representation of most preferred to least preferred bids at a value configured while setting the auction. Helps buyer visually understand how each supplier bids rank for an item. </a:t>
            </a:r>
          </a:p>
          <a:p>
            <a:pPr lvl="1" indent="-223520"/>
            <a:endParaRPr lang="en-US">
              <a:solidFill>
                <a:schemeClr val="accent5">
                  <a:lumMod val="50000"/>
                </a:schemeClr>
              </a:solidFill>
              <a:cs typeface="Arial" panose="020B0604020202020204" pitchFamily="34" charset="0"/>
            </a:endParaRPr>
          </a:p>
          <a:p>
            <a:pPr marL="233045" indent="-233045"/>
            <a:r>
              <a:rPr lang="en-US" b="1"/>
              <a:t>Improve Bid Amount By</a:t>
            </a:r>
            <a:endParaRPr lang="en-US" b="1">
              <a:cs typeface="Arial" panose="020B0604020202020204" pitchFamily="34" charset="0"/>
            </a:endParaRPr>
          </a:p>
          <a:p>
            <a:pPr lvl="1" indent="-223520"/>
            <a:r>
              <a:rPr lang="en-US"/>
              <a:t>Refers to how suppliers can adjust or improve their bids in Ariba.</a:t>
            </a:r>
            <a:endParaRPr lang="en-US">
              <a:cs typeface="Arial" panose="020B0604020202020204" pitchFamily="34" charset="0"/>
            </a:endParaRPr>
          </a:p>
          <a:p>
            <a:pPr lvl="1" indent="-223520"/>
            <a:r>
              <a:rPr lang="en-US"/>
              <a:t>Nominal Amount: Suppliers can improve their bids by fixed value.</a:t>
            </a:r>
            <a:endParaRPr lang="en-US">
              <a:cs typeface="Arial" panose="020B0604020202020204" pitchFamily="34" charset="0"/>
            </a:endParaRPr>
          </a:p>
          <a:p>
            <a:pPr lvl="1" indent="-223520"/>
            <a:r>
              <a:rPr lang="en-US"/>
              <a:t>Percentage: Suppliers can improve their bids by certain percentage of their current bid.</a:t>
            </a:r>
            <a:endParaRPr lang="en-US">
              <a:cs typeface="Arial" panose="020B0604020202020204" pitchFamily="34" charset="0"/>
            </a:endParaRPr>
          </a:p>
          <a:p>
            <a:pPr lvl="1" indent="-223520"/>
            <a:endParaRPr lang="en-US">
              <a:cs typeface="Arial" panose="020B0604020202020204" pitchFamily="34" charset="0"/>
            </a:endParaRPr>
          </a:p>
          <a:p>
            <a:pPr marL="233045" indent="-233045"/>
            <a:r>
              <a:rPr lang="en-US" b="1"/>
              <a:t>Set Tie Bids</a:t>
            </a:r>
            <a:endParaRPr lang="en-US" b="1">
              <a:cs typeface="Arial" panose="020B0604020202020204" pitchFamily="34" charset="0"/>
            </a:endParaRPr>
          </a:p>
          <a:p>
            <a:pPr lvl="1" indent="-223520"/>
            <a:r>
              <a:rPr lang="en-US">
                <a:latin typeface="Arial"/>
                <a:cs typeface="Arial"/>
              </a:rPr>
              <a:t>Recommended to select No Tie Bids to </a:t>
            </a:r>
            <a:r>
              <a:rPr lang="en-US">
                <a:solidFill>
                  <a:srgbClr val="404445"/>
                </a:solidFill>
                <a:latin typeface="Arial"/>
                <a:cs typeface="Arial"/>
              </a:rPr>
              <a:t>maintain fair competition and protect the leading bid.</a:t>
            </a:r>
          </a:p>
          <a:p>
            <a:pPr marL="233045" lvl="1" indent="0">
              <a:buNone/>
            </a:pPr>
            <a:endParaRPr lang="en-US">
              <a:cs typeface="Arial" panose="020B0604020202020204" pitchFamily="34" charset="0"/>
            </a:endParaRPr>
          </a:p>
        </p:txBody>
      </p:sp>
    </p:spTree>
    <p:extLst>
      <p:ext uri="{BB962C8B-B14F-4D97-AF65-F5344CB8AC3E}">
        <p14:creationId xmlns:p14="http://schemas.microsoft.com/office/powerpoint/2010/main" val="352460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601A3-415B-F599-6494-DC433CE6E57F}"/>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3A7112E-7F3B-D9FB-A063-1B9E79F730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03A7112E-7F3B-D9FB-A063-1B9E79F7308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1BFEAD6F-2492-4652-87D7-123280C7D5C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3D9B852A-4FF6-C9E2-5ADC-3FA92BBEE121}"/>
              </a:ext>
            </a:extLst>
          </p:cNvPr>
          <p:cNvSpPr>
            <a:spLocks noGrp="1"/>
          </p:cNvSpPr>
          <p:nvPr>
            <p:ph type="title"/>
          </p:nvPr>
        </p:nvSpPr>
        <p:spPr>
          <a:xfrm>
            <a:off x="244448" y="229298"/>
            <a:ext cx="9256963" cy="796736"/>
          </a:xfrm>
        </p:spPr>
        <p:txBody>
          <a:bodyPr/>
          <a:lstStyle/>
          <a:p>
            <a:r>
              <a:rPr lang="en-US">
                <a:solidFill>
                  <a:schemeClr val="accent2"/>
                </a:solidFill>
              </a:rPr>
              <a:t>Auction Settings</a:t>
            </a:r>
            <a:br>
              <a:rPr lang="en-US"/>
            </a:br>
            <a:endParaRPr lang="en-US" sz="1600"/>
          </a:p>
        </p:txBody>
      </p:sp>
      <p:sp>
        <p:nvSpPr>
          <p:cNvPr id="3" name="Rectangle 2">
            <a:extLst>
              <a:ext uri="{FF2B5EF4-FFF2-40B4-BE49-F238E27FC236}">
                <a16:creationId xmlns:a16="http://schemas.microsoft.com/office/drawing/2014/main" id="{4BBE2E7E-2106-A8E5-81AF-C991DA37FF9B}"/>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5915FEB-026E-8616-D0A0-ADD6DD1945A5}"/>
              </a:ext>
            </a:extLst>
          </p:cNvPr>
          <p:cNvSpPr>
            <a:spLocks noGrp="1"/>
          </p:cNvSpPr>
          <p:nvPr>
            <p:ph idx="1"/>
          </p:nvPr>
        </p:nvSpPr>
        <p:spPr/>
        <p:txBody>
          <a:bodyPr vert="horz" lIns="0" tIns="0" rIns="0" bIns="0" rtlCol="0" anchor="t">
            <a:noAutofit/>
          </a:bodyPr>
          <a:lstStyle/>
          <a:p>
            <a:pPr marL="0" indent="0">
              <a:buNone/>
            </a:pPr>
            <a:r>
              <a:rPr lang="en-US" b="1" dirty="0">
                <a:latin typeface="Arial"/>
                <a:cs typeface="Arial"/>
              </a:rPr>
              <a:t>Timing  Rules</a:t>
            </a:r>
          </a:p>
          <a:p>
            <a:pPr marL="233045" indent="-233045"/>
            <a:r>
              <a:rPr lang="en-US" b="1" dirty="0">
                <a:latin typeface="Arial"/>
                <a:cs typeface="Arial"/>
              </a:rPr>
              <a:t>Preview Period</a:t>
            </a:r>
          </a:p>
          <a:p>
            <a:pPr marL="456565" lvl="1" indent="-233045"/>
            <a:r>
              <a:rPr lang="en-US" dirty="0">
                <a:latin typeface="Arial"/>
                <a:cs typeface="Arial"/>
              </a:rPr>
              <a:t>The time between publishing the event and bidding start time.</a:t>
            </a:r>
          </a:p>
          <a:p>
            <a:pPr marL="456565" lvl="1" indent="-233045"/>
            <a:r>
              <a:rPr lang="en-US" dirty="0">
                <a:latin typeface="Arial"/>
                <a:cs typeface="Arial"/>
              </a:rPr>
              <a:t>This rule is only available </a:t>
            </a:r>
            <a:r>
              <a:rPr lang="en-US" dirty="0">
                <a:solidFill>
                  <a:schemeClr val="accent5">
                    <a:lumMod val="50000"/>
                  </a:schemeClr>
                </a:solidFill>
                <a:latin typeface="+mn-lt"/>
                <a:cs typeface="Arial"/>
              </a:rPr>
              <a:t>when </a:t>
            </a:r>
            <a:r>
              <a:rPr lang="en-US" b="1" dirty="0">
                <a:solidFill>
                  <a:schemeClr val="accent5">
                    <a:lumMod val="50000"/>
                  </a:schemeClr>
                </a:solidFill>
                <a:latin typeface="+mn-lt"/>
              </a:rPr>
              <a:t>Can participants</a:t>
            </a:r>
            <a:r>
              <a:rPr lang="en-US" b="1" i="0" dirty="0">
                <a:solidFill>
                  <a:schemeClr val="accent5">
                    <a:lumMod val="50000"/>
                  </a:schemeClr>
                </a:solidFill>
                <a:effectLst/>
                <a:latin typeface="+mn-lt"/>
              </a:rPr>
              <a:t> </a:t>
            </a:r>
            <a:r>
              <a:rPr lang="en-US" b="1" dirty="0">
                <a:solidFill>
                  <a:schemeClr val="accent5">
                    <a:lumMod val="50000"/>
                  </a:schemeClr>
                </a:solidFill>
                <a:latin typeface="+mn-lt"/>
              </a:rPr>
              <a:t>place bids during preview period </a:t>
            </a:r>
            <a:r>
              <a:rPr lang="en-US" i="0" dirty="0">
                <a:solidFill>
                  <a:schemeClr val="accent5">
                    <a:lumMod val="50000"/>
                  </a:schemeClr>
                </a:solidFill>
                <a:effectLst/>
                <a:latin typeface="+mn-lt"/>
              </a:rPr>
              <a:t>is configured </a:t>
            </a:r>
            <a:r>
              <a:rPr lang="en-US" b="1" i="0" dirty="0">
                <a:solidFill>
                  <a:schemeClr val="accent5">
                    <a:lumMod val="50000"/>
                  </a:schemeClr>
                </a:solidFill>
                <a:effectLst/>
                <a:latin typeface="+mn-lt"/>
              </a:rPr>
              <a:t>Yes.</a:t>
            </a:r>
            <a:endParaRPr lang="en-US" b="1" i="0" dirty="0">
              <a:solidFill>
                <a:schemeClr val="accent5">
                  <a:lumMod val="50000"/>
                </a:schemeClr>
              </a:solidFill>
              <a:effectLst/>
              <a:latin typeface="+mn-lt"/>
              <a:cs typeface="Arial"/>
            </a:endParaRPr>
          </a:p>
          <a:p>
            <a:pPr marL="456565" lvl="1" indent="-233045"/>
            <a:r>
              <a:rPr lang="en-US" dirty="0">
                <a:solidFill>
                  <a:schemeClr val="accent5">
                    <a:lumMod val="50000"/>
                  </a:schemeClr>
                </a:solidFill>
                <a:latin typeface="+mn-lt"/>
                <a:cs typeface="Arial"/>
              </a:rPr>
              <a:t>The preview start time starts when the event is published and ends before the bidding start time.</a:t>
            </a:r>
          </a:p>
          <a:p>
            <a:pPr marL="456565" lvl="1" indent="-233045"/>
            <a:r>
              <a:rPr lang="en-US" dirty="0">
                <a:latin typeface="Arial"/>
                <a:cs typeface="Arial"/>
              </a:rPr>
              <a:t>Preview period enable bidders to view the event and submit </a:t>
            </a:r>
            <a:r>
              <a:rPr lang="en-US" dirty="0" err="1">
                <a:latin typeface="Arial"/>
                <a:cs typeface="Arial"/>
              </a:rPr>
              <a:t>prebids</a:t>
            </a:r>
            <a:r>
              <a:rPr lang="en-US" dirty="0">
                <a:latin typeface="Arial"/>
                <a:cs typeface="Arial"/>
              </a:rPr>
              <a:t>. </a:t>
            </a:r>
          </a:p>
          <a:p>
            <a:pPr marL="223520" lvl="1" indent="0">
              <a:buNone/>
            </a:pPr>
            <a:endParaRPr lang="en-US">
              <a:cs typeface="Arial" panose="020B0604020202020204" pitchFamily="34" charset="0"/>
            </a:endParaRPr>
          </a:p>
          <a:p>
            <a:pPr marL="233045" indent="-233045"/>
            <a:r>
              <a:rPr lang="en-US" b="1" dirty="0">
                <a:latin typeface="Arial"/>
                <a:cs typeface="Arial"/>
              </a:rPr>
              <a:t>Bidding Start Time and Auction Duration</a:t>
            </a:r>
          </a:p>
          <a:p>
            <a:pPr lvl="1" indent="-223520"/>
            <a:r>
              <a:rPr lang="en-US" dirty="0">
                <a:latin typeface="Arial"/>
                <a:cs typeface="Arial"/>
              </a:rPr>
              <a:t>Clearly define the bidding start and duration time to the bidders before they are invited to the event.</a:t>
            </a:r>
          </a:p>
          <a:p>
            <a:pPr lvl="1" indent="-223520"/>
            <a:r>
              <a:rPr lang="en-US" dirty="0">
                <a:latin typeface="Arial"/>
                <a:cs typeface="Arial"/>
              </a:rPr>
              <a:t>Allow overtime of 2-3 minutes to ensure lower rank bidders can respond to competitive bids</a:t>
            </a:r>
          </a:p>
        </p:txBody>
      </p:sp>
    </p:spTree>
    <p:extLst>
      <p:ext uri="{BB962C8B-B14F-4D97-AF65-F5344CB8AC3E}">
        <p14:creationId xmlns:p14="http://schemas.microsoft.com/office/powerpoint/2010/main" val="2999804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86F70-E025-51EC-88FF-96DB4EE13DD9}"/>
            </a:ext>
          </a:extLst>
        </p:cNvPr>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517D85FB-2E9F-E070-91D5-8972AA71EF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11" name="Object 10" hidden="1">
                        <a:extLst>
                          <a:ext uri="{FF2B5EF4-FFF2-40B4-BE49-F238E27FC236}">
                            <a16:creationId xmlns:a16="http://schemas.microsoft.com/office/drawing/2014/main" id="{517D85FB-2E9F-E070-91D5-8972AA71EF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522FC0C5-16F8-BC01-70AB-8A065CA89D08}"/>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600">
              <a:latin typeface="Arial" panose="020B0604020202020204" pitchFamily="34" charset="0"/>
              <a:ea typeface="+mj-ea"/>
              <a:cs typeface="+mj-cs"/>
              <a:sym typeface="Arial" panose="020B0604020202020204" pitchFamily="34" charset="0"/>
            </a:endParaRPr>
          </a:p>
        </p:txBody>
      </p:sp>
      <p:sp>
        <p:nvSpPr>
          <p:cNvPr id="8" name="Title 7">
            <a:extLst>
              <a:ext uri="{FF2B5EF4-FFF2-40B4-BE49-F238E27FC236}">
                <a16:creationId xmlns:a16="http://schemas.microsoft.com/office/drawing/2014/main" id="{3F20538D-97FD-2FCF-2BD7-2885FAFAB991}"/>
              </a:ext>
            </a:extLst>
          </p:cNvPr>
          <p:cNvSpPr>
            <a:spLocks noGrp="1"/>
          </p:cNvSpPr>
          <p:nvPr>
            <p:ph type="title"/>
          </p:nvPr>
        </p:nvSpPr>
        <p:spPr>
          <a:xfrm>
            <a:off x="244448" y="229298"/>
            <a:ext cx="9256963" cy="796736"/>
          </a:xfrm>
        </p:spPr>
        <p:txBody>
          <a:bodyPr/>
          <a:lstStyle/>
          <a:p>
            <a:r>
              <a:rPr lang="en-US">
                <a:solidFill>
                  <a:schemeClr val="accent2"/>
                </a:solidFill>
              </a:rPr>
              <a:t>Auction Settings</a:t>
            </a:r>
            <a:br>
              <a:rPr lang="en-US"/>
            </a:br>
            <a:endParaRPr lang="en-US" sz="1600"/>
          </a:p>
        </p:txBody>
      </p:sp>
      <p:sp>
        <p:nvSpPr>
          <p:cNvPr id="3" name="Rectangle 2">
            <a:extLst>
              <a:ext uri="{FF2B5EF4-FFF2-40B4-BE49-F238E27FC236}">
                <a16:creationId xmlns:a16="http://schemas.microsoft.com/office/drawing/2014/main" id="{B47889D7-F764-B7CE-363B-06E29EEC3BF7}"/>
              </a:ext>
            </a:extLst>
          </p:cNvPr>
          <p:cNvSpPr/>
          <p:nvPr/>
        </p:nvSpPr>
        <p:spPr>
          <a:xfrm>
            <a:off x="2664769" y="1609580"/>
            <a:ext cx="914400" cy="93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09EC373-40B4-EFD8-8C20-BB071BEBFCB8}"/>
              </a:ext>
            </a:extLst>
          </p:cNvPr>
          <p:cNvSpPr>
            <a:spLocks noGrp="1"/>
          </p:cNvSpPr>
          <p:nvPr>
            <p:ph idx="1"/>
          </p:nvPr>
        </p:nvSpPr>
        <p:spPr>
          <a:xfrm>
            <a:off x="492125" y="1823513"/>
            <a:ext cx="8449056" cy="4452152"/>
          </a:xfrm>
        </p:spPr>
        <p:txBody>
          <a:bodyPr vert="horz" lIns="0" tIns="0" rIns="0" bIns="0" rtlCol="0" anchor="t">
            <a:noAutofit/>
          </a:bodyPr>
          <a:lstStyle/>
          <a:p>
            <a:pPr marL="0" indent="0">
              <a:buNone/>
            </a:pPr>
            <a:r>
              <a:rPr lang="en-US" b="1">
                <a:latin typeface="Arial"/>
                <a:cs typeface="Arial"/>
              </a:rPr>
              <a:t>Market Feedback </a:t>
            </a:r>
          </a:p>
          <a:p>
            <a:pPr marL="233045" indent="-233045"/>
            <a:r>
              <a:rPr lang="en-US" b="1">
                <a:latin typeface="Arial"/>
                <a:cs typeface="Arial"/>
              </a:rPr>
              <a:t>Show Lead Bid</a:t>
            </a:r>
            <a:r>
              <a:rPr lang="en-US">
                <a:latin typeface="Arial"/>
                <a:cs typeface="Arial"/>
              </a:rPr>
              <a:t> </a:t>
            </a:r>
            <a:endParaRPr lang="en-US" b="1">
              <a:cs typeface="Arial" panose="020B0604020202020204" pitchFamily="34" charset="0"/>
            </a:endParaRPr>
          </a:p>
          <a:p>
            <a:pPr lvl="1" indent="-223520"/>
            <a:r>
              <a:rPr lang="en-US">
                <a:solidFill>
                  <a:schemeClr val="accent5">
                    <a:lumMod val="75000"/>
                  </a:schemeClr>
                </a:solidFill>
                <a:latin typeface="Arial"/>
                <a:cs typeface="Arial"/>
              </a:rPr>
              <a:t>Suppliers see the current lowest or highest bid and aim to beat it. Recommended for auctions with larger supply bases (more than 5 suppliers) or in naturally competitive markets.</a:t>
            </a:r>
          </a:p>
          <a:p>
            <a:pPr lvl="1" indent="-223520">
              <a:lnSpc>
                <a:spcPct val="113999"/>
              </a:lnSpc>
            </a:pPr>
            <a:r>
              <a:rPr lang="en-US">
                <a:solidFill>
                  <a:schemeClr val="accent5">
                    <a:lumMod val="75000"/>
                  </a:schemeClr>
                </a:solidFill>
                <a:latin typeface="Arial"/>
                <a:cs typeface="Arial"/>
              </a:rPr>
              <a:t>Results in fewer overall bids, as noncompetitive suppliers drop out and only competitive suppliers respond to the lead bid.</a:t>
            </a:r>
          </a:p>
          <a:p>
            <a:pPr marL="233680" lvl="1" indent="0">
              <a:lnSpc>
                <a:spcPct val="113999"/>
              </a:lnSpc>
              <a:buNone/>
            </a:pPr>
            <a:endParaRPr lang="en-US">
              <a:latin typeface="Arial"/>
              <a:cs typeface="Arial"/>
            </a:endParaRPr>
          </a:p>
          <a:p>
            <a:pPr marL="233045" indent="-233045"/>
            <a:r>
              <a:rPr lang="en-US" b="1"/>
              <a:t>Show Rank</a:t>
            </a:r>
            <a:endParaRPr lang="en-US" b="1">
              <a:cs typeface="Arial" panose="020B0604020202020204" pitchFamily="34" charset="0"/>
            </a:endParaRPr>
          </a:p>
          <a:p>
            <a:pPr lvl="1" indent="-223520"/>
            <a:r>
              <a:rPr lang="en-US">
                <a:solidFill>
                  <a:schemeClr val="accent5">
                    <a:lumMod val="75000"/>
                  </a:schemeClr>
                </a:solidFill>
                <a:latin typeface="Arial"/>
                <a:cs typeface="Arial"/>
              </a:rPr>
              <a:t>Displays each supplier's current ranking. Can be used together with lead bid in highly competitive events to increase bidding activity.</a:t>
            </a:r>
          </a:p>
          <a:p>
            <a:pPr lvl="1" indent="-223520">
              <a:lnSpc>
                <a:spcPct val="113999"/>
              </a:lnSpc>
            </a:pPr>
            <a:r>
              <a:rPr lang="en-US">
                <a:solidFill>
                  <a:schemeClr val="accent5">
                    <a:lumMod val="75000"/>
                  </a:schemeClr>
                </a:solidFill>
                <a:latin typeface="Arial"/>
                <a:cs typeface="Arial"/>
              </a:rPr>
              <a:t>Show Rank setting (no lead bid) may be useful if the supply base is small, sensitive, or when there are concerns about price sharing/fixing.  </a:t>
            </a:r>
            <a:endParaRPr lang="en-US">
              <a:solidFill>
                <a:schemeClr val="accent5">
                  <a:lumMod val="75000"/>
                </a:schemeClr>
              </a:solidFill>
              <a:cs typeface="Arial" panose="020B0604020202020204" pitchFamily="34" charset="0"/>
            </a:endParaRPr>
          </a:p>
          <a:p>
            <a:pPr lvl="1" indent="-223520">
              <a:lnSpc>
                <a:spcPct val="113999"/>
              </a:lnSpc>
            </a:pPr>
            <a:r>
              <a:rPr lang="en-US">
                <a:solidFill>
                  <a:schemeClr val="accent5">
                    <a:lumMod val="75000"/>
                  </a:schemeClr>
                </a:solidFill>
                <a:latin typeface="Arial"/>
                <a:cs typeface="Arial"/>
              </a:rPr>
              <a:t>This typically results in more bidding activity, as suppliers adjust their bids in competition for first place.</a:t>
            </a:r>
            <a:endParaRPr lang="en-US">
              <a:solidFill>
                <a:schemeClr val="accent5">
                  <a:lumMod val="75000"/>
                </a:schemeClr>
              </a:solidFill>
              <a:cs typeface="Arial" panose="020B0604020202020204" pitchFamily="34" charset="0"/>
            </a:endParaRPr>
          </a:p>
        </p:txBody>
      </p:sp>
    </p:spTree>
    <p:extLst>
      <p:ext uri="{BB962C8B-B14F-4D97-AF65-F5344CB8AC3E}">
        <p14:creationId xmlns:p14="http://schemas.microsoft.com/office/powerpoint/2010/main" val="3252579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06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Nd.41mcsTOyq8SpygRFf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nGT_PymPRvmkgiZOPA4XN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ZvYakX4mS3CzDWeBOx6hE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N72y60WDRPqlsiossrMuh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kMthqKfTQEKgihgUsR7kh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A2kBC8PoR.K.5wFoIOJIjw"/>
</p:tagLst>
</file>

<file path=ppt/theme/theme1.xml><?xml version="1.0" encoding="utf-8"?>
<a:theme xmlns:a="http://schemas.openxmlformats.org/drawingml/2006/main" name="DOS PPT Template">
  <a:themeElements>
    <a:clrScheme name="DOS Color Scheme">
      <a:dk1>
        <a:srgbClr val="3CBBED"/>
      </a:dk1>
      <a:lt1>
        <a:srgbClr val="FFFFFF"/>
      </a:lt1>
      <a:dk2>
        <a:srgbClr val="117DB3"/>
      </a:dk2>
      <a:lt2>
        <a:srgbClr val="80878A"/>
      </a:lt2>
      <a:accent1>
        <a:srgbClr val="A8E6F8"/>
      </a:accent1>
      <a:accent2>
        <a:srgbClr val="FC8604"/>
      </a:accent2>
      <a:accent3>
        <a:srgbClr val="D13F05"/>
      </a:accent3>
      <a:accent4>
        <a:srgbClr val="FACD8A"/>
      </a:accent4>
      <a:accent5>
        <a:srgbClr val="4E5254"/>
      </a:accent5>
      <a:accent6>
        <a:srgbClr val="C3C6C7"/>
      </a:accent6>
      <a:hlink>
        <a:srgbClr val="3CBBED"/>
      </a:hlink>
      <a:folHlink>
        <a:srgbClr val="3CBBE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92F3AF9F-4725-4D89-A6E1-D6CD67EC1CC9}" vid="{AEE2439E-81F7-49CD-898D-8511187BF3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14483C0DD84148AAB983FDCEA9867B" ma:contentTypeVersion="19" ma:contentTypeDescription="Create a new document." ma:contentTypeScope="" ma:versionID="811ef1ee640348294c1ab3a7fbe72d63">
  <xsd:schema xmlns:xsd="http://www.w3.org/2001/XMLSchema" xmlns:xs="http://www.w3.org/2001/XMLSchema" xmlns:p="http://schemas.microsoft.com/office/2006/metadata/properties" xmlns:ns2="ccf48e65-baa7-4e64-a130-f34857ac0817" xmlns:ns3="f77fec5d-dd87-434d-b98e-4ed9ef415627" xmlns:ns4="985ec44e-1bab-4c0b-9df0-6ba128686fc9" targetNamespace="http://schemas.microsoft.com/office/2006/metadata/properties" ma:root="true" ma:fieldsID="a190006ca952593d716986056f8b9049" ns2:_="" ns3:_="" ns4:_="">
    <xsd:import namespace="ccf48e65-baa7-4e64-a130-f34857ac0817"/>
    <xsd:import namespace="f77fec5d-dd87-434d-b98e-4ed9ef415627"/>
    <xsd:import namespace="985ec44e-1bab-4c0b-9df0-6ba128686fc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comments" minOccurs="0"/>
                <xsd:element ref="ns2:MediaLengthInSeconds" minOccurs="0"/>
                <xsd:element ref="ns2:lcf76f155ced4ddcb4097134ff3c332f" minOccurs="0"/>
                <xsd:element ref="ns4:TaxCatchAll" minOccurs="0"/>
                <xsd:element ref="ns2:MediaServiceObjectDetectorVersions" minOccurs="0"/>
                <xsd:element ref="ns2:Date_x002f_Tim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f48e65-baa7-4e64-a130-f34857ac08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comments" ma:index="19" nillable="true" ma:displayName="comments" ma:format="Dropdown" ma:internalName="comments">
      <xsd:simpleType>
        <xsd:restriction base="dms:Text">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175662-8596-484a-92c7-351d01561e2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Date_x002f_Time" ma:index="25" nillable="true" ma:displayName="Date/Time" ma:format="DateTime" ma:internalName="Date_x002f_Time">
      <xsd:simpleType>
        <xsd:restriction base="dms:DateTime"/>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77fec5d-dd87-434d-b98e-4ed9ef4156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5ec44e-1bab-4c0b-9df0-6ba128686fc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866442-1e1f-45b8-9310-52b8fb7792db}" ma:internalName="TaxCatchAll" ma:showField="CatchAllData" ma:web="f77fec5d-dd87-434d-b98e-4ed9ef4156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s xmlns="ccf48e65-baa7-4e64-a130-f34857ac0817" xsi:nil="true"/>
    <lcf76f155ced4ddcb4097134ff3c332f xmlns="ccf48e65-baa7-4e64-a130-f34857ac0817">
      <Terms xmlns="http://schemas.microsoft.com/office/infopath/2007/PartnerControls"/>
    </lcf76f155ced4ddcb4097134ff3c332f>
    <TaxCatchAll xmlns="985ec44e-1bab-4c0b-9df0-6ba128686fc9" xsi:nil="true"/>
    <Date_x002f_Time xmlns="ccf48e65-baa7-4e64-a130-f34857ac0817" xsi:nil="true"/>
  </documentManagement>
</p:properties>
</file>

<file path=customXml/itemProps1.xml><?xml version="1.0" encoding="utf-8"?>
<ds:datastoreItem xmlns:ds="http://schemas.openxmlformats.org/officeDocument/2006/customXml" ds:itemID="{A849E6ED-A7C8-4230-B1E7-E45195EF67A2}">
  <ds:schemaRefs>
    <ds:schemaRef ds:uri="985ec44e-1bab-4c0b-9df0-6ba128686fc9"/>
    <ds:schemaRef ds:uri="ccf48e65-baa7-4e64-a130-f34857ac0817"/>
    <ds:schemaRef ds:uri="f77fec5d-dd87-434d-b98e-4ed9ef4156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0C0698-D4CC-4D2F-A7BD-6AEBA1B4A39B}">
  <ds:schemaRefs>
    <ds:schemaRef ds:uri="http://schemas.microsoft.com/sharepoint/v3/contenttype/forms"/>
  </ds:schemaRefs>
</ds:datastoreItem>
</file>

<file path=customXml/itemProps3.xml><?xml version="1.0" encoding="utf-8"?>
<ds:datastoreItem xmlns:ds="http://schemas.openxmlformats.org/officeDocument/2006/customXml" ds:itemID="{2F508128-6242-43D6-ADEA-539C461BB2E8}">
  <ds:schemaRefs>
    <ds:schemaRef ds:uri="985ec44e-1bab-4c0b-9df0-6ba128686fc9"/>
    <ds:schemaRef ds:uri="ccf48e65-baa7-4e64-a130-f34857ac0817"/>
    <ds:schemaRef ds:uri="f77fec5d-dd87-434d-b98e-4ed9ef4156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0f9e35db-544f-4f60-bdcc-5ea416e6dc70}" enabled="0" method="" siteId="{0f9e35db-544f-4f60-bdcc-5ea416e6dc70}" removed="1"/>
</clbl:labelList>
</file>

<file path=docProps/app.xml><?xml version="1.0" encoding="utf-8"?>
<Properties xmlns="http://schemas.openxmlformats.org/officeDocument/2006/extended-properties" xmlns:vt="http://schemas.openxmlformats.org/officeDocument/2006/docPropsVTypes">
  <Template>DOS PPT Template</Template>
  <TotalTime>0</TotalTime>
  <Words>2605</Words>
  <Application>Microsoft Macintosh PowerPoint</Application>
  <PresentationFormat>Custom</PresentationFormat>
  <Paragraphs>327</Paragraphs>
  <Slides>48</Slides>
  <Notes>42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Arial</vt:lpstr>
      <vt:lpstr>Calibri</vt:lpstr>
      <vt:lpstr>Wingdings</vt:lpstr>
      <vt:lpstr>Wingdings,Sans-Serif</vt:lpstr>
      <vt:lpstr>DOS PPT Template</vt:lpstr>
      <vt:lpstr>think-cell Slide</vt:lpstr>
      <vt:lpstr>PowerPoint Presentation</vt:lpstr>
      <vt:lpstr>Overview </vt:lpstr>
      <vt:lpstr>Overview </vt:lpstr>
      <vt:lpstr>Auction Format/Template in SAP Ariba </vt:lpstr>
      <vt:lpstr>Auction Preparation </vt:lpstr>
      <vt:lpstr>Auction Settings </vt:lpstr>
      <vt:lpstr>Auction Settings </vt:lpstr>
      <vt:lpstr>Auction Settings </vt:lpstr>
      <vt:lpstr>Auction Settings </vt:lpstr>
      <vt:lpstr>Project Setup  </vt:lpstr>
      <vt:lpstr>Project Setup </vt:lpstr>
      <vt:lpstr>Auction Setup </vt:lpstr>
      <vt:lpstr>Auction Setup </vt:lpstr>
      <vt:lpstr>Auction Setup </vt:lpstr>
      <vt:lpstr>Auction Setup </vt:lpstr>
      <vt:lpstr>Auction Setup </vt:lpstr>
      <vt:lpstr>Auction Setup </vt:lpstr>
      <vt:lpstr>Auction Setup </vt:lpstr>
      <vt:lpstr>Auction Setup </vt:lpstr>
      <vt:lpstr>Auction Setup </vt:lpstr>
      <vt:lpstr>Auction Setup </vt:lpstr>
      <vt:lpstr>Auction Setup </vt:lpstr>
      <vt:lpstr>Auction Setup </vt:lpstr>
      <vt:lpstr>Auction Setup </vt:lpstr>
      <vt:lpstr>Auction Approval</vt:lpstr>
      <vt:lpstr>Auction Interface (Preview)</vt:lpstr>
      <vt:lpstr>Bidders Interface (Preview)</vt:lpstr>
      <vt:lpstr>Bidders Interface (Preview)</vt:lpstr>
      <vt:lpstr>Bidders Interface (Preview)</vt:lpstr>
      <vt:lpstr>Bidders Interface (Preview)</vt:lpstr>
      <vt:lpstr>Bidders Interface (Preview)</vt:lpstr>
      <vt:lpstr>Auction Interface (Preview)</vt:lpstr>
      <vt:lpstr>Auction Interface (Preview)</vt:lpstr>
      <vt:lpstr>Auction Interface (Live)</vt:lpstr>
      <vt:lpstr>Bidders Interface (Live)</vt:lpstr>
      <vt:lpstr>Auction Interface (Live)</vt:lpstr>
      <vt:lpstr>Bidders Interface (Live)</vt:lpstr>
      <vt:lpstr>Auction Interface (Review)</vt:lpstr>
      <vt:lpstr>Approval for Award</vt:lpstr>
      <vt:lpstr>Bidders Interface (Closeout)</vt:lpstr>
      <vt:lpstr>Appendix</vt:lpstr>
      <vt:lpstr>Figures. Lot Bidding Format</vt:lpstr>
      <vt:lpstr>PowerPoint Presentation</vt:lpstr>
      <vt:lpstr>PowerPoint Presentation</vt:lpstr>
      <vt:lpstr>PowerPoint Presentation</vt:lpstr>
      <vt:lpstr>Glossary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Setti-Semhal Petros</dc:creator>
  <cp:lastModifiedBy>Chhejom Sherpa</cp:lastModifiedBy>
  <cp:revision>192</cp:revision>
  <cp:lastPrinted>2017-07-13T21:00:05Z</cp:lastPrinted>
  <dcterms:created xsi:type="dcterms:W3CDTF">2019-02-14T17:46:13Z</dcterms:created>
  <dcterms:modified xsi:type="dcterms:W3CDTF">2025-05-06T00:35:51Z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0x0101006F14483C0DD84148AAB983FDCEA9867B</vt:lpwstr>
  </property>
  <property fmtid="{D5CDD505-2E9C-101B-9397-08002B2CF9AE}" pid="3" name="MediaServiceImageTags">
    <vt:lpwstr/>
  </property>
</Properties>
</file>